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</p:sldMasterIdLst>
  <p:sldIdLst>
    <p:sldId id="256" r:id="rId2"/>
    <p:sldId id="263" r:id="rId3"/>
    <p:sldId id="257" r:id="rId4"/>
    <p:sldId id="260" r:id="rId5"/>
    <p:sldId id="259" r:id="rId6"/>
    <p:sldId id="258" r:id="rId7"/>
    <p:sldId id="264" r:id="rId8"/>
    <p:sldId id="265" r:id="rId9"/>
    <p:sldId id="267" r:id="rId10"/>
    <p:sldId id="276" r:id="rId11"/>
    <p:sldId id="261" r:id="rId12"/>
    <p:sldId id="269" r:id="rId13"/>
    <p:sldId id="291" r:id="rId14"/>
    <p:sldId id="262" r:id="rId15"/>
    <p:sldId id="271" r:id="rId16"/>
    <p:sldId id="270" r:id="rId17"/>
    <p:sldId id="272" r:id="rId18"/>
    <p:sldId id="273" r:id="rId19"/>
    <p:sldId id="274" r:id="rId20"/>
    <p:sldId id="277" r:id="rId21"/>
    <p:sldId id="278" r:id="rId22"/>
    <p:sldId id="279" r:id="rId23"/>
    <p:sldId id="280" r:id="rId24"/>
    <p:sldId id="292" r:id="rId25"/>
    <p:sldId id="281" r:id="rId26"/>
    <p:sldId id="282" r:id="rId27"/>
    <p:sldId id="285" r:id="rId28"/>
    <p:sldId id="283" r:id="rId29"/>
    <p:sldId id="284" r:id="rId30"/>
    <p:sldId id="286" r:id="rId31"/>
    <p:sldId id="290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CE7F8F-2BD7-44FD-BE40-5989687D3707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450BA0F-D7B3-41E3-9151-D9B04A28D55E}">
      <dgm:prSet/>
      <dgm:spPr/>
      <dgm:t>
        <a:bodyPr/>
        <a:lstStyle/>
        <a:p>
          <a:r>
            <a:rPr lang="tr-TR"/>
            <a:t>They reanact the lives of saints and representation of Bible stories in churches.</a:t>
          </a:r>
          <a:endParaRPr lang="en-US"/>
        </a:p>
      </dgm:t>
    </dgm:pt>
    <dgm:pt modelId="{CDDC71EC-20E9-430F-A206-F28C7195E6F2}" type="parTrans" cxnId="{A5BFABEC-1B1E-486C-AD6E-1172489BF646}">
      <dgm:prSet/>
      <dgm:spPr/>
      <dgm:t>
        <a:bodyPr/>
        <a:lstStyle/>
        <a:p>
          <a:endParaRPr lang="en-US"/>
        </a:p>
      </dgm:t>
    </dgm:pt>
    <dgm:pt modelId="{97FC758E-7694-4490-84EB-F621A353A685}" type="sibTrans" cxnId="{A5BFABEC-1B1E-486C-AD6E-1172489BF646}">
      <dgm:prSet/>
      <dgm:spPr/>
      <dgm:t>
        <a:bodyPr/>
        <a:lstStyle/>
        <a:p>
          <a:endParaRPr lang="en-US"/>
        </a:p>
      </dgm:t>
    </dgm:pt>
    <dgm:pt modelId="{0BB9BF72-B853-4608-8B2F-099CB7E4DB37}">
      <dgm:prSet/>
      <dgm:spPr/>
      <dgm:t>
        <a:bodyPr/>
        <a:lstStyle/>
        <a:p>
          <a:r>
            <a:rPr lang="tr-TR"/>
            <a:t>The main aim was to teach Christianity and spread the Christian doctrines.</a:t>
          </a:r>
          <a:endParaRPr lang="en-US"/>
        </a:p>
      </dgm:t>
    </dgm:pt>
    <dgm:pt modelId="{4F58061A-3D43-4AD2-B0F8-F396CB42D5F6}" type="parTrans" cxnId="{DBD17808-B3AE-40CD-B343-126E5BD5E1CC}">
      <dgm:prSet/>
      <dgm:spPr/>
      <dgm:t>
        <a:bodyPr/>
        <a:lstStyle/>
        <a:p>
          <a:endParaRPr lang="en-US"/>
        </a:p>
      </dgm:t>
    </dgm:pt>
    <dgm:pt modelId="{57B007C1-430A-43E9-A632-5D2423733379}" type="sibTrans" cxnId="{DBD17808-B3AE-40CD-B343-126E5BD5E1CC}">
      <dgm:prSet/>
      <dgm:spPr/>
      <dgm:t>
        <a:bodyPr/>
        <a:lstStyle/>
        <a:p>
          <a:endParaRPr lang="en-US"/>
        </a:p>
      </dgm:t>
    </dgm:pt>
    <dgm:pt modelId="{7ED18EF5-8801-4455-91F3-27382DF440B7}">
      <dgm:prSet/>
      <dgm:spPr/>
      <dgm:t>
        <a:bodyPr/>
        <a:lstStyle/>
        <a:p>
          <a:r>
            <a:rPr lang="tr-TR" dirty="0"/>
            <a:t>**</a:t>
          </a:r>
          <a:r>
            <a:rPr lang="tr-TR" dirty="0" err="1"/>
            <a:t>Liturgical</a:t>
          </a:r>
          <a:r>
            <a:rPr lang="tr-TR" dirty="0"/>
            <a:t> drama </a:t>
          </a:r>
          <a:r>
            <a:rPr lang="tr-TR" dirty="0" err="1"/>
            <a:t>was</a:t>
          </a:r>
          <a:r>
            <a:rPr lang="tr-TR" dirty="0"/>
            <a:t> </a:t>
          </a:r>
          <a:r>
            <a:rPr lang="tr-TR" dirty="0" err="1"/>
            <a:t>introduced</a:t>
          </a:r>
          <a:r>
            <a:rPr lang="tr-TR" dirty="0"/>
            <a:t> </a:t>
          </a:r>
          <a:r>
            <a:rPr lang="tr-TR" dirty="0" err="1"/>
            <a:t>to</a:t>
          </a:r>
          <a:r>
            <a:rPr lang="tr-TR" dirty="0"/>
            <a:t> Britain </a:t>
          </a:r>
          <a:r>
            <a:rPr lang="tr-TR" dirty="0" err="1"/>
            <a:t>after</a:t>
          </a:r>
          <a:r>
            <a:rPr lang="tr-TR" dirty="0"/>
            <a:t> </a:t>
          </a:r>
          <a:r>
            <a:rPr lang="tr-TR" dirty="0" err="1"/>
            <a:t>the</a:t>
          </a:r>
          <a:r>
            <a:rPr lang="tr-TR" dirty="0"/>
            <a:t> Norman Conquest.</a:t>
          </a:r>
          <a:endParaRPr lang="en-US" dirty="0"/>
        </a:p>
      </dgm:t>
    </dgm:pt>
    <dgm:pt modelId="{D114C8DA-13EA-42E9-A8DE-272A8F665ABC}" type="parTrans" cxnId="{45377F02-DA97-4A77-A41E-AB8108E9657F}">
      <dgm:prSet/>
      <dgm:spPr/>
      <dgm:t>
        <a:bodyPr/>
        <a:lstStyle/>
        <a:p>
          <a:endParaRPr lang="en-US"/>
        </a:p>
      </dgm:t>
    </dgm:pt>
    <dgm:pt modelId="{B42E32A4-B570-46FA-8742-AEA507BD3459}" type="sibTrans" cxnId="{45377F02-DA97-4A77-A41E-AB8108E9657F}">
      <dgm:prSet/>
      <dgm:spPr/>
      <dgm:t>
        <a:bodyPr/>
        <a:lstStyle/>
        <a:p>
          <a:endParaRPr lang="en-US"/>
        </a:p>
      </dgm:t>
    </dgm:pt>
    <dgm:pt modelId="{66F7D34C-25B2-6445-88FC-242B5369A506}" type="pres">
      <dgm:prSet presAssocID="{CCCE7F8F-2BD7-44FD-BE40-5989687D370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5DD106D-9B6A-E04F-9FDA-2064D7A9CDF4}" type="pres">
      <dgm:prSet presAssocID="{5450BA0F-D7B3-41E3-9151-D9B04A28D55E}" presName="hierRoot1" presStyleCnt="0">
        <dgm:presLayoutVars>
          <dgm:hierBranch val="init"/>
        </dgm:presLayoutVars>
      </dgm:prSet>
      <dgm:spPr/>
    </dgm:pt>
    <dgm:pt modelId="{932A5495-3F80-0C44-B839-C24CD0621CFC}" type="pres">
      <dgm:prSet presAssocID="{5450BA0F-D7B3-41E3-9151-D9B04A28D55E}" presName="rootComposite1" presStyleCnt="0"/>
      <dgm:spPr/>
    </dgm:pt>
    <dgm:pt modelId="{DCA7A73F-94DC-9D49-96A9-16C2C8E83B2F}" type="pres">
      <dgm:prSet presAssocID="{5450BA0F-D7B3-41E3-9151-D9B04A28D55E}" presName="rootText1" presStyleLbl="node0" presStyleIdx="0" presStyleCnt="3">
        <dgm:presLayoutVars>
          <dgm:chPref val="3"/>
        </dgm:presLayoutVars>
      </dgm:prSet>
      <dgm:spPr/>
    </dgm:pt>
    <dgm:pt modelId="{078D6B9A-D95B-C645-A16E-005CF51CD128}" type="pres">
      <dgm:prSet presAssocID="{5450BA0F-D7B3-41E3-9151-D9B04A28D55E}" presName="rootConnector1" presStyleLbl="node1" presStyleIdx="0" presStyleCnt="0"/>
      <dgm:spPr/>
    </dgm:pt>
    <dgm:pt modelId="{AD17A1B4-D42C-F149-A903-85BFEEB4DE73}" type="pres">
      <dgm:prSet presAssocID="{5450BA0F-D7B3-41E3-9151-D9B04A28D55E}" presName="hierChild2" presStyleCnt="0"/>
      <dgm:spPr/>
    </dgm:pt>
    <dgm:pt modelId="{7C50CF06-0481-3144-AE68-4D5B8353F715}" type="pres">
      <dgm:prSet presAssocID="{5450BA0F-D7B3-41E3-9151-D9B04A28D55E}" presName="hierChild3" presStyleCnt="0"/>
      <dgm:spPr/>
    </dgm:pt>
    <dgm:pt modelId="{2337668A-D9E1-8F46-978C-B4F4D55C16AA}" type="pres">
      <dgm:prSet presAssocID="{0BB9BF72-B853-4608-8B2F-099CB7E4DB37}" presName="hierRoot1" presStyleCnt="0">
        <dgm:presLayoutVars>
          <dgm:hierBranch val="init"/>
        </dgm:presLayoutVars>
      </dgm:prSet>
      <dgm:spPr/>
    </dgm:pt>
    <dgm:pt modelId="{B92E1852-A8D5-7F48-AB79-6A1ACF6B142A}" type="pres">
      <dgm:prSet presAssocID="{0BB9BF72-B853-4608-8B2F-099CB7E4DB37}" presName="rootComposite1" presStyleCnt="0"/>
      <dgm:spPr/>
    </dgm:pt>
    <dgm:pt modelId="{9D6DBC89-E9B6-474A-AA2D-6252B7C70536}" type="pres">
      <dgm:prSet presAssocID="{0BB9BF72-B853-4608-8B2F-099CB7E4DB37}" presName="rootText1" presStyleLbl="node0" presStyleIdx="1" presStyleCnt="3">
        <dgm:presLayoutVars>
          <dgm:chPref val="3"/>
        </dgm:presLayoutVars>
      </dgm:prSet>
      <dgm:spPr/>
    </dgm:pt>
    <dgm:pt modelId="{3BA451DF-5BA4-AE49-9172-B0C75A06C79C}" type="pres">
      <dgm:prSet presAssocID="{0BB9BF72-B853-4608-8B2F-099CB7E4DB37}" presName="rootConnector1" presStyleLbl="node1" presStyleIdx="0" presStyleCnt="0"/>
      <dgm:spPr/>
    </dgm:pt>
    <dgm:pt modelId="{B78AF223-B9FB-C843-AE69-055783D6A6FF}" type="pres">
      <dgm:prSet presAssocID="{0BB9BF72-B853-4608-8B2F-099CB7E4DB37}" presName="hierChild2" presStyleCnt="0"/>
      <dgm:spPr/>
    </dgm:pt>
    <dgm:pt modelId="{986A7E42-7121-914B-81F0-1754D4DDF75E}" type="pres">
      <dgm:prSet presAssocID="{0BB9BF72-B853-4608-8B2F-099CB7E4DB37}" presName="hierChild3" presStyleCnt="0"/>
      <dgm:spPr/>
    </dgm:pt>
    <dgm:pt modelId="{5CA7F4E0-0702-9D45-91BA-98139981B976}" type="pres">
      <dgm:prSet presAssocID="{7ED18EF5-8801-4455-91F3-27382DF440B7}" presName="hierRoot1" presStyleCnt="0">
        <dgm:presLayoutVars>
          <dgm:hierBranch val="init"/>
        </dgm:presLayoutVars>
      </dgm:prSet>
      <dgm:spPr/>
    </dgm:pt>
    <dgm:pt modelId="{FFFEADE8-BD16-BD41-A8CE-3515011C55EC}" type="pres">
      <dgm:prSet presAssocID="{7ED18EF5-8801-4455-91F3-27382DF440B7}" presName="rootComposite1" presStyleCnt="0"/>
      <dgm:spPr/>
    </dgm:pt>
    <dgm:pt modelId="{37BC6FE5-F936-4041-9C89-782D5A17B8A5}" type="pres">
      <dgm:prSet presAssocID="{7ED18EF5-8801-4455-91F3-27382DF440B7}" presName="rootText1" presStyleLbl="node0" presStyleIdx="2" presStyleCnt="3">
        <dgm:presLayoutVars>
          <dgm:chPref val="3"/>
        </dgm:presLayoutVars>
      </dgm:prSet>
      <dgm:spPr/>
    </dgm:pt>
    <dgm:pt modelId="{01219A79-C70A-A044-BD42-7373E14FF72D}" type="pres">
      <dgm:prSet presAssocID="{7ED18EF5-8801-4455-91F3-27382DF440B7}" presName="rootConnector1" presStyleLbl="node1" presStyleIdx="0" presStyleCnt="0"/>
      <dgm:spPr/>
    </dgm:pt>
    <dgm:pt modelId="{493FB510-B69A-354E-BE9F-390863792A11}" type="pres">
      <dgm:prSet presAssocID="{7ED18EF5-8801-4455-91F3-27382DF440B7}" presName="hierChild2" presStyleCnt="0"/>
      <dgm:spPr/>
    </dgm:pt>
    <dgm:pt modelId="{FA2207F2-3CB8-9542-9B6C-947CCAFDA469}" type="pres">
      <dgm:prSet presAssocID="{7ED18EF5-8801-4455-91F3-27382DF440B7}" presName="hierChild3" presStyleCnt="0"/>
      <dgm:spPr/>
    </dgm:pt>
  </dgm:ptLst>
  <dgm:cxnLst>
    <dgm:cxn modelId="{45377F02-DA97-4A77-A41E-AB8108E9657F}" srcId="{CCCE7F8F-2BD7-44FD-BE40-5989687D3707}" destId="{7ED18EF5-8801-4455-91F3-27382DF440B7}" srcOrd="2" destOrd="0" parTransId="{D114C8DA-13EA-42E9-A8DE-272A8F665ABC}" sibTransId="{B42E32A4-B570-46FA-8742-AEA507BD3459}"/>
    <dgm:cxn modelId="{DBD17808-B3AE-40CD-B343-126E5BD5E1CC}" srcId="{CCCE7F8F-2BD7-44FD-BE40-5989687D3707}" destId="{0BB9BF72-B853-4608-8B2F-099CB7E4DB37}" srcOrd="1" destOrd="0" parTransId="{4F58061A-3D43-4AD2-B0F8-F396CB42D5F6}" sibTransId="{57B007C1-430A-43E9-A632-5D2423733379}"/>
    <dgm:cxn modelId="{E0064B0A-1934-9848-B256-3F62309D808D}" type="presOf" srcId="{5450BA0F-D7B3-41E3-9151-D9B04A28D55E}" destId="{078D6B9A-D95B-C645-A16E-005CF51CD128}" srcOrd="1" destOrd="0" presId="urn:microsoft.com/office/officeart/2009/3/layout/HorizontalOrganizationChart"/>
    <dgm:cxn modelId="{1FDDC73F-5341-4248-B06B-67E5BABAF5D9}" type="presOf" srcId="{0BB9BF72-B853-4608-8B2F-099CB7E4DB37}" destId="{3BA451DF-5BA4-AE49-9172-B0C75A06C79C}" srcOrd="1" destOrd="0" presId="urn:microsoft.com/office/officeart/2009/3/layout/HorizontalOrganizationChart"/>
    <dgm:cxn modelId="{C4F4ED65-25B9-1B43-98FF-2026EC3C9882}" type="presOf" srcId="{0BB9BF72-B853-4608-8B2F-099CB7E4DB37}" destId="{9D6DBC89-E9B6-474A-AA2D-6252B7C70536}" srcOrd="0" destOrd="0" presId="urn:microsoft.com/office/officeart/2009/3/layout/HorizontalOrganizationChart"/>
    <dgm:cxn modelId="{7081B581-9AC3-A247-AE6F-4846D1B3FB2B}" type="presOf" srcId="{7ED18EF5-8801-4455-91F3-27382DF440B7}" destId="{01219A79-C70A-A044-BD42-7373E14FF72D}" srcOrd="1" destOrd="0" presId="urn:microsoft.com/office/officeart/2009/3/layout/HorizontalOrganizationChart"/>
    <dgm:cxn modelId="{61517F84-06D9-F94E-8190-D084B57507AF}" type="presOf" srcId="{CCCE7F8F-2BD7-44FD-BE40-5989687D3707}" destId="{66F7D34C-25B2-6445-88FC-242B5369A506}" srcOrd="0" destOrd="0" presId="urn:microsoft.com/office/officeart/2009/3/layout/HorizontalOrganizationChart"/>
    <dgm:cxn modelId="{209AB48B-C8FA-E34B-9422-3C215D73E180}" type="presOf" srcId="{7ED18EF5-8801-4455-91F3-27382DF440B7}" destId="{37BC6FE5-F936-4041-9C89-782D5A17B8A5}" srcOrd="0" destOrd="0" presId="urn:microsoft.com/office/officeart/2009/3/layout/HorizontalOrganizationChart"/>
    <dgm:cxn modelId="{8F34FDBA-123F-5849-A8C4-DDFCC8BA5F88}" type="presOf" srcId="{5450BA0F-D7B3-41E3-9151-D9B04A28D55E}" destId="{DCA7A73F-94DC-9D49-96A9-16C2C8E83B2F}" srcOrd="0" destOrd="0" presId="urn:microsoft.com/office/officeart/2009/3/layout/HorizontalOrganizationChart"/>
    <dgm:cxn modelId="{A5BFABEC-1B1E-486C-AD6E-1172489BF646}" srcId="{CCCE7F8F-2BD7-44FD-BE40-5989687D3707}" destId="{5450BA0F-D7B3-41E3-9151-D9B04A28D55E}" srcOrd="0" destOrd="0" parTransId="{CDDC71EC-20E9-430F-A206-F28C7195E6F2}" sibTransId="{97FC758E-7694-4490-84EB-F621A353A685}"/>
    <dgm:cxn modelId="{7DA905C1-526F-0749-9016-D7653A62AEDF}" type="presParOf" srcId="{66F7D34C-25B2-6445-88FC-242B5369A506}" destId="{55DD106D-9B6A-E04F-9FDA-2064D7A9CDF4}" srcOrd="0" destOrd="0" presId="urn:microsoft.com/office/officeart/2009/3/layout/HorizontalOrganizationChart"/>
    <dgm:cxn modelId="{40EC5AA5-60E9-4945-A784-800DBB7AADAE}" type="presParOf" srcId="{55DD106D-9B6A-E04F-9FDA-2064D7A9CDF4}" destId="{932A5495-3F80-0C44-B839-C24CD0621CFC}" srcOrd="0" destOrd="0" presId="urn:microsoft.com/office/officeart/2009/3/layout/HorizontalOrganizationChart"/>
    <dgm:cxn modelId="{F11764B6-C7E9-E74E-B05B-2E440A45A14D}" type="presParOf" srcId="{932A5495-3F80-0C44-B839-C24CD0621CFC}" destId="{DCA7A73F-94DC-9D49-96A9-16C2C8E83B2F}" srcOrd="0" destOrd="0" presId="urn:microsoft.com/office/officeart/2009/3/layout/HorizontalOrganizationChart"/>
    <dgm:cxn modelId="{F4F30309-5AF9-034E-A704-BE4A6272AA00}" type="presParOf" srcId="{932A5495-3F80-0C44-B839-C24CD0621CFC}" destId="{078D6B9A-D95B-C645-A16E-005CF51CD128}" srcOrd="1" destOrd="0" presId="urn:microsoft.com/office/officeart/2009/3/layout/HorizontalOrganizationChart"/>
    <dgm:cxn modelId="{29B84A42-D2C5-4A46-A065-1B08F4650F1E}" type="presParOf" srcId="{55DD106D-9B6A-E04F-9FDA-2064D7A9CDF4}" destId="{AD17A1B4-D42C-F149-A903-85BFEEB4DE73}" srcOrd="1" destOrd="0" presId="urn:microsoft.com/office/officeart/2009/3/layout/HorizontalOrganizationChart"/>
    <dgm:cxn modelId="{A68471BB-CA48-F14D-8272-9B01D7D1EF40}" type="presParOf" srcId="{55DD106D-9B6A-E04F-9FDA-2064D7A9CDF4}" destId="{7C50CF06-0481-3144-AE68-4D5B8353F715}" srcOrd="2" destOrd="0" presId="urn:microsoft.com/office/officeart/2009/3/layout/HorizontalOrganizationChart"/>
    <dgm:cxn modelId="{F5818690-D7A3-9541-A369-D72385C4E42C}" type="presParOf" srcId="{66F7D34C-25B2-6445-88FC-242B5369A506}" destId="{2337668A-D9E1-8F46-978C-B4F4D55C16AA}" srcOrd="1" destOrd="0" presId="urn:microsoft.com/office/officeart/2009/3/layout/HorizontalOrganizationChart"/>
    <dgm:cxn modelId="{8C386DE2-12E0-FB4E-BE87-D4B07EC9A0B6}" type="presParOf" srcId="{2337668A-D9E1-8F46-978C-B4F4D55C16AA}" destId="{B92E1852-A8D5-7F48-AB79-6A1ACF6B142A}" srcOrd="0" destOrd="0" presId="urn:microsoft.com/office/officeart/2009/3/layout/HorizontalOrganizationChart"/>
    <dgm:cxn modelId="{4B2E8E43-8A6D-AD4E-959A-0F390C76DE45}" type="presParOf" srcId="{B92E1852-A8D5-7F48-AB79-6A1ACF6B142A}" destId="{9D6DBC89-E9B6-474A-AA2D-6252B7C70536}" srcOrd="0" destOrd="0" presId="urn:microsoft.com/office/officeart/2009/3/layout/HorizontalOrganizationChart"/>
    <dgm:cxn modelId="{BEA559B1-D17A-5A4C-8E06-D3AA55E933F2}" type="presParOf" srcId="{B92E1852-A8D5-7F48-AB79-6A1ACF6B142A}" destId="{3BA451DF-5BA4-AE49-9172-B0C75A06C79C}" srcOrd="1" destOrd="0" presId="urn:microsoft.com/office/officeart/2009/3/layout/HorizontalOrganizationChart"/>
    <dgm:cxn modelId="{7B97A6A3-5977-8740-86E6-FE2795CD5A79}" type="presParOf" srcId="{2337668A-D9E1-8F46-978C-B4F4D55C16AA}" destId="{B78AF223-B9FB-C843-AE69-055783D6A6FF}" srcOrd="1" destOrd="0" presId="urn:microsoft.com/office/officeart/2009/3/layout/HorizontalOrganizationChart"/>
    <dgm:cxn modelId="{3A8E7124-E723-F443-8C16-60FE2EF342DF}" type="presParOf" srcId="{2337668A-D9E1-8F46-978C-B4F4D55C16AA}" destId="{986A7E42-7121-914B-81F0-1754D4DDF75E}" srcOrd="2" destOrd="0" presId="urn:microsoft.com/office/officeart/2009/3/layout/HorizontalOrganizationChart"/>
    <dgm:cxn modelId="{5EC50181-760B-AE43-8365-D2CE3D2BD2A4}" type="presParOf" srcId="{66F7D34C-25B2-6445-88FC-242B5369A506}" destId="{5CA7F4E0-0702-9D45-91BA-98139981B976}" srcOrd="2" destOrd="0" presId="urn:microsoft.com/office/officeart/2009/3/layout/HorizontalOrganizationChart"/>
    <dgm:cxn modelId="{6B5D4B08-B923-504B-B3F0-A7F17A4A8EE6}" type="presParOf" srcId="{5CA7F4E0-0702-9D45-91BA-98139981B976}" destId="{FFFEADE8-BD16-BD41-A8CE-3515011C55EC}" srcOrd="0" destOrd="0" presId="urn:microsoft.com/office/officeart/2009/3/layout/HorizontalOrganizationChart"/>
    <dgm:cxn modelId="{B051002A-FA3B-F946-B6CD-BC34C4B4D2DD}" type="presParOf" srcId="{FFFEADE8-BD16-BD41-A8CE-3515011C55EC}" destId="{37BC6FE5-F936-4041-9C89-782D5A17B8A5}" srcOrd="0" destOrd="0" presId="urn:microsoft.com/office/officeart/2009/3/layout/HorizontalOrganizationChart"/>
    <dgm:cxn modelId="{731324C6-8EF8-374E-9978-7281FCF8C6C1}" type="presParOf" srcId="{FFFEADE8-BD16-BD41-A8CE-3515011C55EC}" destId="{01219A79-C70A-A044-BD42-7373E14FF72D}" srcOrd="1" destOrd="0" presId="urn:microsoft.com/office/officeart/2009/3/layout/HorizontalOrganizationChart"/>
    <dgm:cxn modelId="{2F14BCCF-554D-7642-9951-4C81CC4174CB}" type="presParOf" srcId="{5CA7F4E0-0702-9D45-91BA-98139981B976}" destId="{493FB510-B69A-354E-BE9F-390863792A11}" srcOrd="1" destOrd="0" presId="urn:microsoft.com/office/officeart/2009/3/layout/HorizontalOrganizationChart"/>
    <dgm:cxn modelId="{738B0D59-8A29-5D4B-9C28-8857A5263BD7}" type="presParOf" srcId="{5CA7F4E0-0702-9D45-91BA-98139981B976}" destId="{FA2207F2-3CB8-9542-9B6C-947CCAFDA46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BFEA9A-B903-4578-BF6A-A0AC262FED51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3054AF8-A268-436A-A978-965048C60FE2}">
      <dgm:prSet/>
      <dgm:spPr/>
      <dgm:t>
        <a:bodyPr/>
        <a:lstStyle/>
        <a:p>
          <a:r>
            <a:rPr lang="tr-TR"/>
            <a:t>Pride</a:t>
          </a:r>
          <a:endParaRPr lang="en-US"/>
        </a:p>
      </dgm:t>
    </dgm:pt>
    <dgm:pt modelId="{8BE9B613-44CD-4F69-98FB-9F0EFCF1F4B3}" type="parTrans" cxnId="{B9EC5069-6088-4B7C-8BBF-ED20D20A1484}">
      <dgm:prSet/>
      <dgm:spPr/>
      <dgm:t>
        <a:bodyPr/>
        <a:lstStyle/>
        <a:p>
          <a:endParaRPr lang="en-US"/>
        </a:p>
      </dgm:t>
    </dgm:pt>
    <dgm:pt modelId="{5B18A385-B5D3-45F8-8C7A-26980D23570C}" type="sibTrans" cxnId="{B9EC5069-6088-4B7C-8BBF-ED20D20A1484}">
      <dgm:prSet/>
      <dgm:spPr/>
      <dgm:t>
        <a:bodyPr/>
        <a:lstStyle/>
        <a:p>
          <a:endParaRPr lang="en-US"/>
        </a:p>
      </dgm:t>
    </dgm:pt>
    <dgm:pt modelId="{A4454276-CD4F-4989-B1EE-D58115B54E12}">
      <dgm:prSet/>
      <dgm:spPr/>
      <dgm:t>
        <a:bodyPr/>
        <a:lstStyle/>
        <a:p>
          <a:r>
            <a:rPr lang="tr-TR"/>
            <a:t>Envy</a:t>
          </a:r>
          <a:endParaRPr lang="en-US"/>
        </a:p>
      </dgm:t>
    </dgm:pt>
    <dgm:pt modelId="{F7AD61BD-A25D-4674-AAB3-D0EA171C6247}" type="parTrans" cxnId="{4BFD0E0B-6A47-499C-AF7B-8B4B5443E072}">
      <dgm:prSet/>
      <dgm:spPr/>
      <dgm:t>
        <a:bodyPr/>
        <a:lstStyle/>
        <a:p>
          <a:endParaRPr lang="en-US"/>
        </a:p>
      </dgm:t>
    </dgm:pt>
    <dgm:pt modelId="{EBFC2B83-F903-43BB-ACCA-2FFB42A5E363}" type="sibTrans" cxnId="{4BFD0E0B-6A47-499C-AF7B-8B4B5443E072}">
      <dgm:prSet/>
      <dgm:spPr/>
      <dgm:t>
        <a:bodyPr/>
        <a:lstStyle/>
        <a:p>
          <a:endParaRPr lang="en-US"/>
        </a:p>
      </dgm:t>
    </dgm:pt>
    <dgm:pt modelId="{87734DF5-7AF8-4F12-AB98-8E9C779DFD7B}">
      <dgm:prSet/>
      <dgm:spPr/>
      <dgm:t>
        <a:bodyPr/>
        <a:lstStyle/>
        <a:p>
          <a:r>
            <a:rPr lang="tr-TR"/>
            <a:t>Wrath</a:t>
          </a:r>
          <a:endParaRPr lang="en-US"/>
        </a:p>
      </dgm:t>
    </dgm:pt>
    <dgm:pt modelId="{34D71EA9-22F2-4CC8-88AF-CDF7B3E1AD24}" type="parTrans" cxnId="{47C202A4-BC14-4F8A-B2E9-9F8F99A93290}">
      <dgm:prSet/>
      <dgm:spPr/>
      <dgm:t>
        <a:bodyPr/>
        <a:lstStyle/>
        <a:p>
          <a:endParaRPr lang="en-US"/>
        </a:p>
      </dgm:t>
    </dgm:pt>
    <dgm:pt modelId="{F5BEA4C0-0E0B-41DC-A9BD-108DDE61AE41}" type="sibTrans" cxnId="{47C202A4-BC14-4F8A-B2E9-9F8F99A93290}">
      <dgm:prSet/>
      <dgm:spPr/>
      <dgm:t>
        <a:bodyPr/>
        <a:lstStyle/>
        <a:p>
          <a:endParaRPr lang="en-US"/>
        </a:p>
      </dgm:t>
    </dgm:pt>
    <dgm:pt modelId="{F62053A6-4658-4210-9BE6-F83B41D83FB6}">
      <dgm:prSet/>
      <dgm:spPr/>
      <dgm:t>
        <a:bodyPr/>
        <a:lstStyle/>
        <a:p>
          <a:r>
            <a:rPr lang="tr-TR"/>
            <a:t>Sloth</a:t>
          </a:r>
          <a:endParaRPr lang="en-US"/>
        </a:p>
      </dgm:t>
    </dgm:pt>
    <dgm:pt modelId="{4D846FB8-1122-400F-B5D0-AB75494B4A4C}" type="parTrans" cxnId="{E5E2E2F0-273A-4F8F-A49D-A2409201EEAD}">
      <dgm:prSet/>
      <dgm:spPr/>
      <dgm:t>
        <a:bodyPr/>
        <a:lstStyle/>
        <a:p>
          <a:endParaRPr lang="en-US"/>
        </a:p>
      </dgm:t>
    </dgm:pt>
    <dgm:pt modelId="{8F76E135-0451-4544-8B10-32209A547E42}" type="sibTrans" cxnId="{E5E2E2F0-273A-4F8F-A49D-A2409201EEAD}">
      <dgm:prSet/>
      <dgm:spPr/>
      <dgm:t>
        <a:bodyPr/>
        <a:lstStyle/>
        <a:p>
          <a:endParaRPr lang="en-US"/>
        </a:p>
      </dgm:t>
    </dgm:pt>
    <dgm:pt modelId="{230CC2F0-B3AC-4A68-944A-E455D059AC31}">
      <dgm:prSet/>
      <dgm:spPr/>
      <dgm:t>
        <a:bodyPr/>
        <a:lstStyle/>
        <a:p>
          <a:r>
            <a:rPr lang="tr-TR"/>
            <a:t>Greed</a:t>
          </a:r>
          <a:endParaRPr lang="en-US"/>
        </a:p>
      </dgm:t>
    </dgm:pt>
    <dgm:pt modelId="{9904FE24-29FB-4FA3-8A02-C21AB63A4C46}" type="parTrans" cxnId="{F8B22F5C-92B4-46FE-B625-C9765A97627F}">
      <dgm:prSet/>
      <dgm:spPr/>
      <dgm:t>
        <a:bodyPr/>
        <a:lstStyle/>
        <a:p>
          <a:endParaRPr lang="en-US"/>
        </a:p>
      </dgm:t>
    </dgm:pt>
    <dgm:pt modelId="{EEF2EA02-32CE-47EE-9405-B6AD01099E3A}" type="sibTrans" cxnId="{F8B22F5C-92B4-46FE-B625-C9765A97627F}">
      <dgm:prSet/>
      <dgm:spPr/>
      <dgm:t>
        <a:bodyPr/>
        <a:lstStyle/>
        <a:p>
          <a:endParaRPr lang="en-US"/>
        </a:p>
      </dgm:t>
    </dgm:pt>
    <dgm:pt modelId="{9DF88433-8548-4DB8-9E2B-785737A7B48B}">
      <dgm:prSet/>
      <dgm:spPr/>
      <dgm:t>
        <a:bodyPr/>
        <a:lstStyle/>
        <a:p>
          <a:r>
            <a:rPr lang="tr-TR"/>
            <a:t>Gluttony</a:t>
          </a:r>
          <a:endParaRPr lang="en-US"/>
        </a:p>
      </dgm:t>
    </dgm:pt>
    <dgm:pt modelId="{3D8A7172-0CCC-486A-A182-392D6712047A}" type="parTrans" cxnId="{6FBA36C9-DFF0-4539-9861-A095A9F41E07}">
      <dgm:prSet/>
      <dgm:spPr/>
      <dgm:t>
        <a:bodyPr/>
        <a:lstStyle/>
        <a:p>
          <a:endParaRPr lang="en-US"/>
        </a:p>
      </dgm:t>
    </dgm:pt>
    <dgm:pt modelId="{9B551919-6367-4198-83C7-BB6ACBB56EEB}" type="sibTrans" cxnId="{6FBA36C9-DFF0-4539-9861-A095A9F41E07}">
      <dgm:prSet/>
      <dgm:spPr/>
      <dgm:t>
        <a:bodyPr/>
        <a:lstStyle/>
        <a:p>
          <a:endParaRPr lang="en-US"/>
        </a:p>
      </dgm:t>
    </dgm:pt>
    <dgm:pt modelId="{6B62606F-0581-4390-87EA-E5F0F75D6D01}">
      <dgm:prSet/>
      <dgm:spPr/>
      <dgm:t>
        <a:bodyPr/>
        <a:lstStyle/>
        <a:p>
          <a:r>
            <a:rPr lang="tr-TR"/>
            <a:t>Lust</a:t>
          </a:r>
          <a:endParaRPr lang="en-US"/>
        </a:p>
      </dgm:t>
    </dgm:pt>
    <dgm:pt modelId="{1EC24302-60A1-4F05-82E1-4C4D48EE51C6}" type="parTrans" cxnId="{D8088FF1-73B4-451F-B2EF-533A320C5537}">
      <dgm:prSet/>
      <dgm:spPr/>
      <dgm:t>
        <a:bodyPr/>
        <a:lstStyle/>
        <a:p>
          <a:endParaRPr lang="en-US"/>
        </a:p>
      </dgm:t>
    </dgm:pt>
    <dgm:pt modelId="{96B6D7DF-DFF6-4337-B3BE-54C433160A4F}" type="sibTrans" cxnId="{D8088FF1-73B4-451F-B2EF-533A320C5537}">
      <dgm:prSet/>
      <dgm:spPr/>
      <dgm:t>
        <a:bodyPr/>
        <a:lstStyle/>
        <a:p>
          <a:endParaRPr lang="en-US"/>
        </a:p>
      </dgm:t>
    </dgm:pt>
    <dgm:pt modelId="{E59C6A24-F5AE-2F4C-805E-B88094397E42}" type="pres">
      <dgm:prSet presAssocID="{75BFEA9A-B903-4578-BF6A-A0AC262FED51}" presName="diagram" presStyleCnt="0">
        <dgm:presLayoutVars>
          <dgm:dir/>
          <dgm:resizeHandles val="exact"/>
        </dgm:presLayoutVars>
      </dgm:prSet>
      <dgm:spPr/>
    </dgm:pt>
    <dgm:pt modelId="{D6096891-FA7E-1049-98CB-BBDBD34EBE59}" type="pres">
      <dgm:prSet presAssocID="{E3054AF8-A268-436A-A978-965048C60FE2}" presName="node" presStyleLbl="node1" presStyleIdx="0" presStyleCnt="7">
        <dgm:presLayoutVars>
          <dgm:bulletEnabled val="1"/>
        </dgm:presLayoutVars>
      </dgm:prSet>
      <dgm:spPr/>
    </dgm:pt>
    <dgm:pt modelId="{6D73F323-4F9A-6643-ACB2-F9402670DA1B}" type="pres">
      <dgm:prSet presAssocID="{5B18A385-B5D3-45F8-8C7A-26980D23570C}" presName="sibTrans" presStyleCnt="0"/>
      <dgm:spPr/>
    </dgm:pt>
    <dgm:pt modelId="{C65B5552-C643-AD4E-8D52-E258F2D4B74F}" type="pres">
      <dgm:prSet presAssocID="{A4454276-CD4F-4989-B1EE-D58115B54E12}" presName="node" presStyleLbl="node1" presStyleIdx="1" presStyleCnt="7">
        <dgm:presLayoutVars>
          <dgm:bulletEnabled val="1"/>
        </dgm:presLayoutVars>
      </dgm:prSet>
      <dgm:spPr/>
    </dgm:pt>
    <dgm:pt modelId="{41878E37-D513-EC4A-8A29-307FC7CFA825}" type="pres">
      <dgm:prSet presAssocID="{EBFC2B83-F903-43BB-ACCA-2FFB42A5E363}" presName="sibTrans" presStyleCnt="0"/>
      <dgm:spPr/>
    </dgm:pt>
    <dgm:pt modelId="{E3F4121C-42E1-0345-BD3C-7F7DA32A6DAB}" type="pres">
      <dgm:prSet presAssocID="{87734DF5-7AF8-4F12-AB98-8E9C779DFD7B}" presName="node" presStyleLbl="node1" presStyleIdx="2" presStyleCnt="7">
        <dgm:presLayoutVars>
          <dgm:bulletEnabled val="1"/>
        </dgm:presLayoutVars>
      </dgm:prSet>
      <dgm:spPr/>
    </dgm:pt>
    <dgm:pt modelId="{2E530EE7-5531-724C-95D8-00CAD58634F0}" type="pres">
      <dgm:prSet presAssocID="{F5BEA4C0-0E0B-41DC-A9BD-108DDE61AE41}" presName="sibTrans" presStyleCnt="0"/>
      <dgm:spPr/>
    </dgm:pt>
    <dgm:pt modelId="{782343FB-6AD8-7243-8264-91CD0CC648DF}" type="pres">
      <dgm:prSet presAssocID="{F62053A6-4658-4210-9BE6-F83B41D83FB6}" presName="node" presStyleLbl="node1" presStyleIdx="3" presStyleCnt="7">
        <dgm:presLayoutVars>
          <dgm:bulletEnabled val="1"/>
        </dgm:presLayoutVars>
      </dgm:prSet>
      <dgm:spPr/>
    </dgm:pt>
    <dgm:pt modelId="{9D59AA36-7B2E-1148-9361-ABC36FC70D3A}" type="pres">
      <dgm:prSet presAssocID="{8F76E135-0451-4544-8B10-32209A547E42}" presName="sibTrans" presStyleCnt="0"/>
      <dgm:spPr/>
    </dgm:pt>
    <dgm:pt modelId="{27C1E988-9F5A-B542-B14A-68B2FCA0F30C}" type="pres">
      <dgm:prSet presAssocID="{230CC2F0-B3AC-4A68-944A-E455D059AC31}" presName="node" presStyleLbl="node1" presStyleIdx="4" presStyleCnt="7">
        <dgm:presLayoutVars>
          <dgm:bulletEnabled val="1"/>
        </dgm:presLayoutVars>
      </dgm:prSet>
      <dgm:spPr/>
    </dgm:pt>
    <dgm:pt modelId="{D335DECF-5BE2-704F-BED4-E66E75EF8457}" type="pres">
      <dgm:prSet presAssocID="{EEF2EA02-32CE-47EE-9405-B6AD01099E3A}" presName="sibTrans" presStyleCnt="0"/>
      <dgm:spPr/>
    </dgm:pt>
    <dgm:pt modelId="{AC839AE9-BCD0-264C-A7EA-AB04D901A099}" type="pres">
      <dgm:prSet presAssocID="{9DF88433-8548-4DB8-9E2B-785737A7B48B}" presName="node" presStyleLbl="node1" presStyleIdx="5" presStyleCnt="7">
        <dgm:presLayoutVars>
          <dgm:bulletEnabled val="1"/>
        </dgm:presLayoutVars>
      </dgm:prSet>
      <dgm:spPr/>
    </dgm:pt>
    <dgm:pt modelId="{EDF88EED-FEE9-2045-9ED6-799691804BA5}" type="pres">
      <dgm:prSet presAssocID="{9B551919-6367-4198-83C7-BB6ACBB56EEB}" presName="sibTrans" presStyleCnt="0"/>
      <dgm:spPr/>
    </dgm:pt>
    <dgm:pt modelId="{67F7203F-D8FB-1D4B-A66A-05F1215E1A0B}" type="pres">
      <dgm:prSet presAssocID="{6B62606F-0581-4390-87EA-E5F0F75D6D01}" presName="node" presStyleLbl="node1" presStyleIdx="6" presStyleCnt="7">
        <dgm:presLayoutVars>
          <dgm:bulletEnabled val="1"/>
        </dgm:presLayoutVars>
      </dgm:prSet>
      <dgm:spPr/>
    </dgm:pt>
  </dgm:ptLst>
  <dgm:cxnLst>
    <dgm:cxn modelId="{4BFD0E0B-6A47-499C-AF7B-8B4B5443E072}" srcId="{75BFEA9A-B903-4578-BF6A-A0AC262FED51}" destId="{A4454276-CD4F-4989-B1EE-D58115B54E12}" srcOrd="1" destOrd="0" parTransId="{F7AD61BD-A25D-4674-AAB3-D0EA171C6247}" sibTransId="{EBFC2B83-F903-43BB-ACCA-2FFB42A5E363}"/>
    <dgm:cxn modelId="{6E024F2A-DDBF-3646-A5EF-33DBA1186DAB}" type="presOf" srcId="{E3054AF8-A268-436A-A978-965048C60FE2}" destId="{D6096891-FA7E-1049-98CB-BBDBD34EBE59}" srcOrd="0" destOrd="0" presId="urn:microsoft.com/office/officeart/2005/8/layout/default"/>
    <dgm:cxn modelId="{76AE6949-9247-8E42-9324-24A157873DD0}" type="presOf" srcId="{75BFEA9A-B903-4578-BF6A-A0AC262FED51}" destId="{E59C6A24-F5AE-2F4C-805E-B88094397E42}" srcOrd="0" destOrd="0" presId="urn:microsoft.com/office/officeart/2005/8/layout/default"/>
    <dgm:cxn modelId="{6809244C-03E3-E346-93AD-977467AACEE6}" type="presOf" srcId="{87734DF5-7AF8-4F12-AB98-8E9C779DFD7B}" destId="{E3F4121C-42E1-0345-BD3C-7F7DA32A6DAB}" srcOrd="0" destOrd="0" presId="urn:microsoft.com/office/officeart/2005/8/layout/default"/>
    <dgm:cxn modelId="{0C8AD14D-4A1A-7743-9495-02DF156E37E5}" type="presOf" srcId="{9DF88433-8548-4DB8-9E2B-785737A7B48B}" destId="{AC839AE9-BCD0-264C-A7EA-AB04D901A099}" srcOrd="0" destOrd="0" presId="urn:microsoft.com/office/officeart/2005/8/layout/default"/>
    <dgm:cxn modelId="{F8B22F5C-92B4-46FE-B625-C9765A97627F}" srcId="{75BFEA9A-B903-4578-BF6A-A0AC262FED51}" destId="{230CC2F0-B3AC-4A68-944A-E455D059AC31}" srcOrd="4" destOrd="0" parTransId="{9904FE24-29FB-4FA3-8A02-C21AB63A4C46}" sibTransId="{EEF2EA02-32CE-47EE-9405-B6AD01099E3A}"/>
    <dgm:cxn modelId="{B9EC5069-6088-4B7C-8BBF-ED20D20A1484}" srcId="{75BFEA9A-B903-4578-BF6A-A0AC262FED51}" destId="{E3054AF8-A268-436A-A978-965048C60FE2}" srcOrd="0" destOrd="0" parTransId="{8BE9B613-44CD-4F69-98FB-9F0EFCF1F4B3}" sibTransId="{5B18A385-B5D3-45F8-8C7A-26980D23570C}"/>
    <dgm:cxn modelId="{B65D9974-001A-8E4D-BA00-A9112B34657D}" type="presOf" srcId="{6B62606F-0581-4390-87EA-E5F0F75D6D01}" destId="{67F7203F-D8FB-1D4B-A66A-05F1215E1A0B}" srcOrd="0" destOrd="0" presId="urn:microsoft.com/office/officeart/2005/8/layout/default"/>
    <dgm:cxn modelId="{236F4B95-17AF-FB41-84BD-806DD3143512}" type="presOf" srcId="{F62053A6-4658-4210-9BE6-F83B41D83FB6}" destId="{782343FB-6AD8-7243-8264-91CD0CC648DF}" srcOrd="0" destOrd="0" presId="urn:microsoft.com/office/officeart/2005/8/layout/default"/>
    <dgm:cxn modelId="{D568E795-168C-7347-A2A0-549EBD2DF59B}" type="presOf" srcId="{230CC2F0-B3AC-4A68-944A-E455D059AC31}" destId="{27C1E988-9F5A-B542-B14A-68B2FCA0F30C}" srcOrd="0" destOrd="0" presId="urn:microsoft.com/office/officeart/2005/8/layout/default"/>
    <dgm:cxn modelId="{47C202A4-BC14-4F8A-B2E9-9F8F99A93290}" srcId="{75BFEA9A-B903-4578-BF6A-A0AC262FED51}" destId="{87734DF5-7AF8-4F12-AB98-8E9C779DFD7B}" srcOrd="2" destOrd="0" parTransId="{34D71EA9-22F2-4CC8-88AF-CDF7B3E1AD24}" sibTransId="{F5BEA4C0-0E0B-41DC-A9BD-108DDE61AE41}"/>
    <dgm:cxn modelId="{6FBA36C9-DFF0-4539-9861-A095A9F41E07}" srcId="{75BFEA9A-B903-4578-BF6A-A0AC262FED51}" destId="{9DF88433-8548-4DB8-9E2B-785737A7B48B}" srcOrd="5" destOrd="0" parTransId="{3D8A7172-0CCC-486A-A182-392D6712047A}" sibTransId="{9B551919-6367-4198-83C7-BB6ACBB56EEB}"/>
    <dgm:cxn modelId="{9C4B97DB-AB01-A042-A9F3-5AD704136AC6}" type="presOf" srcId="{A4454276-CD4F-4989-B1EE-D58115B54E12}" destId="{C65B5552-C643-AD4E-8D52-E258F2D4B74F}" srcOrd="0" destOrd="0" presId="urn:microsoft.com/office/officeart/2005/8/layout/default"/>
    <dgm:cxn modelId="{E5E2E2F0-273A-4F8F-A49D-A2409201EEAD}" srcId="{75BFEA9A-B903-4578-BF6A-A0AC262FED51}" destId="{F62053A6-4658-4210-9BE6-F83B41D83FB6}" srcOrd="3" destOrd="0" parTransId="{4D846FB8-1122-400F-B5D0-AB75494B4A4C}" sibTransId="{8F76E135-0451-4544-8B10-32209A547E42}"/>
    <dgm:cxn modelId="{D8088FF1-73B4-451F-B2EF-533A320C5537}" srcId="{75BFEA9A-B903-4578-BF6A-A0AC262FED51}" destId="{6B62606F-0581-4390-87EA-E5F0F75D6D01}" srcOrd="6" destOrd="0" parTransId="{1EC24302-60A1-4F05-82E1-4C4D48EE51C6}" sibTransId="{96B6D7DF-DFF6-4337-B3BE-54C433160A4F}"/>
    <dgm:cxn modelId="{638D89EE-1F12-A540-B6A5-D403DDFCBD9F}" type="presParOf" srcId="{E59C6A24-F5AE-2F4C-805E-B88094397E42}" destId="{D6096891-FA7E-1049-98CB-BBDBD34EBE59}" srcOrd="0" destOrd="0" presId="urn:microsoft.com/office/officeart/2005/8/layout/default"/>
    <dgm:cxn modelId="{8658210D-8FAF-7248-9641-E7BBE182C70F}" type="presParOf" srcId="{E59C6A24-F5AE-2F4C-805E-B88094397E42}" destId="{6D73F323-4F9A-6643-ACB2-F9402670DA1B}" srcOrd="1" destOrd="0" presId="urn:microsoft.com/office/officeart/2005/8/layout/default"/>
    <dgm:cxn modelId="{2F9637C8-8EF2-5D44-9330-05B222F50F71}" type="presParOf" srcId="{E59C6A24-F5AE-2F4C-805E-B88094397E42}" destId="{C65B5552-C643-AD4E-8D52-E258F2D4B74F}" srcOrd="2" destOrd="0" presId="urn:microsoft.com/office/officeart/2005/8/layout/default"/>
    <dgm:cxn modelId="{D0491A87-81FC-314F-8EB3-71D923F767BA}" type="presParOf" srcId="{E59C6A24-F5AE-2F4C-805E-B88094397E42}" destId="{41878E37-D513-EC4A-8A29-307FC7CFA825}" srcOrd="3" destOrd="0" presId="urn:microsoft.com/office/officeart/2005/8/layout/default"/>
    <dgm:cxn modelId="{5FF067F3-2AEA-AC42-AA56-8296ED3DF397}" type="presParOf" srcId="{E59C6A24-F5AE-2F4C-805E-B88094397E42}" destId="{E3F4121C-42E1-0345-BD3C-7F7DA32A6DAB}" srcOrd="4" destOrd="0" presId="urn:microsoft.com/office/officeart/2005/8/layout/default"/>
    <dgm:cxn modelId="{EEF11976-3797-244A-B1A0-99DFC29A8D19}" type="presParOf" srcId="{E59C6A24-F5AE-2F4C-805E-B88094397E42}" destId="{2E530EE7-5531-724C-95D8-00CAD58634F0}" srcOrd="5" destOrd="0" presId="urn:microsoft.com/office/officeart/2005/8/layout/default"/>
    <dgm:cxn modelId="{354F9696-FA2B-4545-AF93-A34701674BB4}" type="presParOf" srcId="{E59C6A24-F5AE-2F4C-805E-B88094397E42}" destId="{782343FB-6AD8-7243-8264-91CD0CC648DF}" srcOrd="6" destOrd="0" presId="urn:microsoft.com/office/officeart/2005/8/layout/default"/>
    <dgm:cxn modelId="{B802B3AB-AF0C-B742-8B15-C45544BC4B49}" type="presParOf" srcId="{E59C6A24-F5AE-2F4C-805E-B88094397E42}" destId="{9D59AA36-7B2E-1148-9361-ABC36FC70D3A}" srcOrd="7" destOrd="0" presId="urn:microsoft.com/office/officeart/2005/8/layout/default"/>
    <dgm:cxn modelId="{44895DF6-642E-AC47-8FD5-0BE200B820AB}" type="presParOf" srcId="{E59C6A24-F5AE-2F4C-805E-B88094397E42}" destId="{27C1E988-9F5A-B542-B14A-68B2FCA0F30C}" srcOrd="8" destOrd="0" presId="urn:microsoft.com/office/officeart/2005/8/layout/default"/>
    <dgm:cxn modelId="{6521B434-0DAE-004C-9953-CED385ACB018}" type="presParOf" srcId="{E59C6A24-F5AE-2F4C-805E-B88094397E42}" destId="{D335DECF-5BE2-704F-BED4-E66E75EF8457}" srcOrd="9" destOrd="0" presId="urn:microsoft.com/office/officeart/2005/8/layout/default"/>
    <dgm:cxn modelId="{6D9EB90A-4BFF-5941-B895-FF2E476AE24F}" type="presParOf" srcId="{E59C6A24-F5AE-2F4C-805E-B88094397E42}" destId="{AC839AE9-BCD0-264C-A7EA-AB04D901A099}" srcOrd="10" destOrd="0" presId="urn:microsoft.com/office/officeart/2005/8/layout/default"/>
    <dgm:cxn modelId="{9EED1F98-6AA6-3549-9D66-7479372F038F}" type="presParOf" srcId="{E59C6A24-F5AE-2F4C-805E-B88094397E42}" destId="{EDF88EED-FEE9-2045-9ED6-799691804BA5}" srcOrd="11" destOrd="0" presId="urn:microsoft.com/office/officeart/2005/8/layout/default"/>
    <dgm:cxn modelId="{6B6D09C5-9939-844A-B03A-B21633097BE5}" type="presParOf" srcId="{E59C6A24-F5AE-2F4C-805E-B88094397E42}" destId="{67F7203F-D8FB-1D4B-A66A-05F1215E1A0B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A7A73F-94DC-9D49-96A9-16C2C8E83B2F}">
      <dsp:nvSpPr>
        <dsp:cNvPr id="0" name=""/>
        <dsp:cNvSpPr/>
      </dsp:nvSpPr>
      <dsp:spPr>
        <a:xfrm>
          <a:off x="1254334" y="1880"/>
          <a:ext cx="4084533" cy="124578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/>
            <a:t>They reanact the lives of saints and representation of Bible stories in churches.</a:t>
          </a:r>
          <a:endParaRPr lang="en-US" sz="2500" kern="1200"/>
        </a:p>
      </dsp:txBody>
      <dsp:txXfrm>
        <a:off x="1254334" y="1880"/>
        <a:ext cx="4084533" cy="1245782"/>
      </dsp:txXfrm>
    </dsp:sp>
    <dsp:sp modelId="{9D6DBC89-E9B6-474A-AA2D-6252B7C70536}">
      <dsp:nvSpPr>
        <dsp:cNvPr id="0" name=""/>
        <dsp:cNvSpPr/>
      </dsp:nvSpPr>
      <dsp:spPr>
        <a:xfrm>
          <a:off x="1254334" y="1758230"/>
          <a:ext cx="4084533" cy="124578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/>
            <a:t>The main aim was to teach Christianity and spread the Christian doctrines.</a:t>
          </a:r>
          <a:endParaRPr lang="en-US" sz="2500" kern="1200"/>
        </a:p>
      </dsp:txBody>
      <dsp:txXfrm>
        <a:off x="1254334" y="1758230"/>
        <a:ext cx="4084533" cy="1245782"/>
      </dsp:txXfrm>
    </dsp:sp>
    <dsp:sp modelId="{37BC6FE5-F936-4041-9C89-782D5A17B8A5}">
      <dsp:nvSpPr>
        <dsp:cNvPr id="0" name=""/>
        <dsp:cNvSpPr/>
      </dsp:nvSpPr>
      <dsp:spPr>
        <a:xfrm>
          <a:off x="1254334" y="3514579"/>
          <a:ext cx="4084533" cy="124578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**</a:t>
          </a:r>
          <a:r>
            <a:rPr lang="tr-TR" sz="2500" kern="1200" dirty="0" err="1"/>
            <a:t>Liturgical</a:t>
          </a:r>
          <a:r>
            <a:rPr lang="tr-TR" sz="2500" kern="1200" dirty="0"/>
            <a:t> drama </a:t>
          </a:r>
          <a:r>
            <a:rPr lang="tr-TR" sz="2500" kern="1200" dirty="0" err="1"/>
            <a:t>was</a:t>
          </a:r>
          <a:r>
            <a:rPr lang="tr-TR" sz="2500" kern="1200" dirty="0"/>
            <a:t> </a:t>
          </a:r>
          <a:r>
            <a:rPr lang="tr-TR" sz="2500" kern="1200" dirty="0" err="1"/>
            <a:t>introduced</a:t>
          </a:r>
          <a:r>
            <a:rPr lang="tr-TR" sz="2500" kern="1200" dirty="0"/>
            <a:t> </a:t>
          </a:r>
          <a:r>
            <a:rPr lang="tr-TR" sz="2500" kern="1200" dirty="0" err="1"/>
            <a:t>to</a:t>
          </a:r>
          <a:r>
            <a:rPr lang="tr-TR" sz="2500" kern="1200" dirty="0"/>
            <a:t> Britain </a:t>
          </a:r>
          <a:r>
            <a:rPr lang="tr-TR" sz="2500" kern="1200" dirty="0" err="1"/>
            <a:t>after</a:t>
          </a:r>
          <a:r>
            <a:rPr lang="tr-TR" sz="2500" kern="1200" dirty="0"/>
            <a:t> </a:t>
          </a:r>
          <a:r>
            <a:rPr lang="tr-TR" sz="2500" kern="1200" dirty="0" err="1"/>
            <a:t>the</a:t>
          </a:r>
          <a:r>
            <a:rPr lang="tr-TR" sz="2500" kern="1200" dirty="0"/>
            <a:t> Norman Conquest.</a:t>
          </a:r>
          <a:endParaRPr lang="en-US" sz="2500" kern="1200" dirty="0"/>
        </a:p>
      </dsp:txBody>
      <dsp:txXfrm>
        <a:off x="1254334" y="3514579"/>
        <a:ext cx="4084533" cy="12457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096891-FA7E-1049-98CB-BBDBD34EBE59}">
      <dsp:nvSpPr>
        <dsp:cNvPr id="0" name=""/>
        <dsp:cNvSpPr/>
      </dsp:nvSpPr>
      <dsp:spPr>
        <a:xfrm>
          <a:off x="3240" y="296209"/>
          <a:ext cx="2570612" cy="154236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500" kern="1200"/>
            <a:t>Pride</a:t>
          </a:r>
          <a:endParaRPr lang="en-US" sz="4500" kern="1200"/>
        </a:p>
      </dsp:txBody>
      <dsp:txXfrm>
        <a:off x="3240" y="296209"/>
        <a:ext cx="2570612" cy="1542367"/>
      </dsp:txXfrm>
    </dsp:sp>
    <dsp:sp modelId="{C65B5552-C643-AD4E-8D52-E258F2D4B74F}">
      <dsp:nvSpPr>
        <dsp:cNvPr id="0" name=""/>
        <dsp:cNvSpPr/>
      </dsp:nvSpPr>
      <dsp:spPr>
        <a:xfrm>
          <a:off x="2830913" y="296209"/>
          <a:ext cx="2570612" cy="154236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500" kern="1200"/>
            <a:t>Envy</a:t>
          </a:r>
          <a:endParaRPr lang="en-US" sz="4500" kern="1200"/>
        </a:p>
      </dsp:txBody>
      <dsp:txXfrm>
        <a:off x="2830913" y="296209"/>
        <a:ext cx="2570612" cy="1542367"/>
      </dsp:txXfrm>
    </dsp:sp>
    <dsp:sp modelId="{E3F4121C-42E1-0345-BD3C-7F7DA32A6DAB}">
      <dsp:nvSpPr>
        <dsp:cNvPr id="0" name=""/>
        <dsp:cNvSpPr/>
      </dsp:nvSpPr>
      <dsp:spPr>
        <a:xfrm>
          <a:off x="5658587" y="296209"/>
          <a:ext cx="2570612" cy="154236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500" kern="1200"/>
            <a:t>Wrath</a:t>
          </a:r>
          <a:endParaRPr lang="en-US" sz="4500" kern="1200"/>
        </a:p>
      </dsp:txBody>
      <dsp:txXfrm>
        <a:off x="5658587" y="296209"/>
        <a:ext cx="2570612" cy="1542367"/>
      </dsp:txXfrm>
    </dsp:sp>
    <dsp:sp modelId="{782343FB-6AD8-7243-8264-91CD0CC648DF}">
      <dsp:nvSpPr>
        <dsp:cNvPr id="0" name=""/>
        <dsp:cNvSpPr/>
      </dsp:nvSpPr>
      <dsp:spPr>
        <a:xfrm>
          <a:off x="8486260" y="296209"/>
          <a:ext cx="2570612" cy="154236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500" kern="1200"/>
            <a:t>Sloth</a:t>
          </a:r>
          <a:endParaRPr lang="en-US" sz="4500" kern="1200"/>
        </a:p>
      </dsp:txBody>
      <dsp:txXfrm>
        <a:off x="8486260" y="296209"/>
        <a:ext cx="2570612" cy="1542367"/>
      </dsp:txXfrm>
    </dsp:sp>
    <dsp:sp modelId="{27C1E988-9F5A-B542-B14A-68B2FCA0F30C}">
      <dsp:nvSpPr>
        <dsp:cNvPr id="0" name=""/>
        <dsp:cNvSpPr/>
      </dsp:nvSpPr>
      <dsp:spPr>
        <a:xfrm>
          <a:off x="1417076" y="2095638"/>
          <a:ext cx="2570612" cy="154236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500" kern="1200"/>
            <a:t>Greed</a:t>
          </a:r>
          <a:endParaRPr lang="en-US" sz="4500" kern="1200"/>
        </a:p>
      </dsp:txBody>
      <dsp:txXfrm>
        <a:off x="1417076" y="2095638"/>
        <a:ext cx="2570612" cy="1542367"/>
      </dsp:txXfrm>
    </dsp:sp>
    <dsp:sp modelId="{AC839AE9-BCD0-264C-A7EA-AB04D901A099}">
      <dsp:nvSpPr>
        <dsp:cNvPr id="0" name=""/>
        <dsp:cNvSpPr/>
      </dsp:nvSpPr>
      <dsp:spPr>
        <a:xfrm>
          <a:off x="4244750" y="2095638"/>
          <a:ext cx="2570612" cy="154236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500" kern="1200"/>
            <a:t>Gluttony</a:t>
          </a:r>
          <a:endParaRPr lang="en-US" sz="4500" kern="1200"/>
        </a:p>
      </dsp:txBody>
      <dsp:txXfrm>
        <a:off x="4244750" y="2095638"/>
        <a:ext cx="2570612" cy="1542367"/>
      </dsp:txXfrm>
    </dsp:sp>
    <dsp:sp modelId="{67F7203F-D8FB-1D4B-A66A-05F1215E1A0B}">
      <dsp:nvSpPr>
        <dsp:cNvPr id="0" name=""/>
        <dsp:cNvSpPr/>
      </dsp:nvSpPr>
      <dsp:spPr>
        <a:xfrm>
          <a:off x="7072423" y="2095638"/>
          <a:ext cx="2570612" cy="154236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500" kern="1200"/>
            <a:t>Lust</a:t>
          </a:r>
          <a:endParaRPr lang="en-US" sz="4500" kern="1200"/>
        </a:p>
      </dsp:txBody>
      <dsp:txXfrm>
        <a:off x="7072423" y="2095638"/>
        <a:ext cx="2570612" cy="15423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D8E5E-745C-407D-B425-C78EBF08D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1" y="822960"/>
            <a:ext cx="6057899" cy="5015169"/>
          </a:xfrm>
        </p:spPr>
        <p:txBody>
          <a:bodyPr anchor="t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07A4D5-56F4-4287-B174-56C55B18F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113" y="3003642"/>
            <a:ext cx="3522199" cy="2900274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B9C19-FEE0-4852-B181-14A0DD77F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12/18/24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27DDF-01B7-463C-82BC-BBF429618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2056A-C3EE-4809-B1F3-1CEEEA266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40FCEE-B6E2-46D0-9BB0-F45F79545E9D}"/>
              </a:ext>
            </a:extLst>
          </p:cNvPr>
          <p:cNvCxnSpPr>
            <a:cxnSpLocks/>
          </p:cNvCxnSpPr>
          <p:nvPr/>
        </p:nvCxnSpPr>
        <p:spPr>
          <a:xfrm flipH="1">
            <a:off x="571501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D2FB83-3783-4477-80B5-DA5BF10BAF57}"/>
              </a:ext>
            </a:extLst>
          </p:cNvPr>
          <p:cNvCxnSpPr>
            <a:cxnSpLocks/>
          </p:cNvCxnSpPr>
          <p:nvPr/>
        </p:nvCxnSpPr>
        <p:spPr>
          <a:xfrm>
            <a:off x="7742482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83EA203-71D5-49C0-9626-FFA8E46787B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515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B2ED8-7F53-4C03-A740-493E5079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11087-99A9-4100-B5F7-520880DE3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2075688"/>
            <a:ext cx="11059811" cy="3910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B4B20-1A65-4A26-B11E-6095083A1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12/18/24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D52D3-E985-4FEB-89B9-57C75471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A751A-C72D-47C1-A7A6-E8510A40C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36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81F78-07BF-45A9-92D4-E4E0A1E8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14255"/>
            <a:ext cx="6867115" cy="5009471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C2A83-A380-4828-BC68-C065C8BC5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39817" y="914399"/>
            <a:ext cx="2370268" cy="2670273"/>
          </a:xfr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buNone/>
              <a:defRPr sz="1400" cap="all" spc="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92B2F-8804-4195-A779-F5C67C25C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12/18/24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99C26-4411-4833-A917-A45E62D56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8C7C7-F862-434D-A87A-DECE9FD2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0BAA4B-C4C0-40C1-8DC8-B4E2F8A68E12}"/>
              </a:ext>
            </a:extLst>
          </p:cNvPr>
          <p:cNvCxnSpPr>
            <a:cxnSpLocks/>
          </p:cNvCxnSpPr>
          <p:nvPr/>
        </p:nvCxnSpPr>
        <p:spPr>
          <a:xfrm>
            <a:off x="8872625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0A2259-2540-4B32-A999-2B46A6790E3D}"/>
              </a:ext>
            </a:extLst>
          </p:cNvPr>
          <p:cNvCxnSpPr>
            <a:cxnSpLocks/>
          </p:cNvCxnSpPr>
          <p:nvPr/>
        </p:nvCxnSpPr>
        <p:spPr>
          <a:xfrm flipH="1">
            <a:off x="566094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EFB0ED-3F76-4403-AD0B-E738DD9D8CB6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600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BD5F-CF53-4DD5-B8C5-27BBA2BB8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09684"/>
            <a:ext cx="11049000" cy="105716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6C2E1-5D5E-409F-BEE8-F48CE86F5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9447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BF823-1BFB-4CF0-BAF4-D660C8F1A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7082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F816E-EE02-44A4-8B81-B324ECFD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12/18/24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4D9E4-A693-44D2-A3E8-E3AABC905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F669F-4B8E-415D-A9BF-AD451F452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0AF959-FCDC-4B92-9324-06A06C0D56F2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2033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F85E5-82C4-4BAE-B2B0-A078ABD6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69" y="699118"/>
            <a:ext cx="11025062" cy="106360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D15C7-F445-40F7-88F6-FD6526269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3468" y="2022883"/>
            <a:ext cx="5230469" cy="564079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52C35-AA8E-4154-8A78-7DE9590E1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469" y="2866031"/>
            <a:ext cx="5157787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7EAC6-567C-4A4A-BB10-57EC14B97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1470" y="2022883"/>
            <a:ext cx="5183188" cy="564080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9A083F-AD60-4437-B32A-44035D78AF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1470" y="2866031"/>
            <a:ext cx="5183188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BF86F-3266-4551-B680-06F401FF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12/18/24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5B38FE-80F9-4582-B2E1-B067C288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BEF32-F637-47A1-9ED3-AFC4F79F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0C508D4-7C99-4B8D-BCDE-F0001BD345D9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9BF61B-7951-48F4-982B-9401A483FFBF}"/>
              </a:ext>
            </a:extLst>
          </p:cNvPr>
          <p:cNvCxnSpPr>
            <a:cxnSpLocks/>
          </p:cNvCxnSpPr>
          <p:nvPr/>
        </p:nvCxnSpPr>
        <p:spPr>
          <a:xfrm flipH="1">
            <a:off x="577485" y="273859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178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A94CB-6BE5-4B9E-B0A6-54F83B20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17452"/>
            <a:ext cx="11049000" cy="116183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8643C-1A5D-4F23-B0D7-5B46F5E4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12/18/24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1A3394-78CC-43B0-9762-5E826F8B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347F0A-1980-4E13-AB22-AE3B8AA4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9D858B-8A9C-4235-B151-81C99A3D20D2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C7798B-3ECB-4076-8955-A82116BB0D2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451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C61D85-3E72-406F-AB26-B4ED9491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12/18/24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C831E-4321-467E-9090-C89C48CF2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A9556-B3D8-4403-835F-11AE2D409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644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AA48-D521-423D-B185-6490EF57B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201" y="810344"/>
            <a:ext cx="3478084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4E6DD-DDD2-4ED6-B8A9-A8B6D7656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809" y="931232"/>
            <a:ext cx="6700679" cy="5079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08F5E-AD33-4ACF-84C9-78B0FF6BE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500" y="2578608"/>
            <a:ext cx="3478783" cy="34172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7604E-7DD4-4497-B325-74F899E8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12/18/24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2BEED-A8F6-4256-9539-4434694A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EA1AA6-EE0B-48FD-A7DE-6CEE6A8C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35B32-9A23-4805-94A6-96826D202139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2BA7DA-3944-40D4-91CD-40CA24DBB79B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EA0B78-39E7-4039-B8BE-4F425688C6DF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68B99C-0744-42EE-9713-AB0CEC3F5D8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1718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2732-5D39-4B30-A499-D51BABC88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802204"/>
            <a:ext cx="3478787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AF5AEC-77BC-4A52-8A56-C6479CA6A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23467" y="847384"/>
            <a:ext cx="6907844" cy="52168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A9240-8762-4C7D-AF22-A844CB2EC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498" y="2574906"/>
            <a:ext cx="3478787" cy="34357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95685-E45D-4E74-8B78-D3B8E85C4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12/18/24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FCBA3-0FF5-47C2-901A-645F6185D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30381-5320-46AD-A0B9-7C04B3E5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57A432-D933-402A-8657-216EE20450EE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B1E0F3-D71B-436F-A10B-B6EA7125F684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EE64F5-2B48-4A2E-BA5E-1D37F1A7C9A3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9BF9AA-A2C8-4233-B597-EB11C6D6A0E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4781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9A0A-70FC-426A-8B3B-60FAF9806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47EC6-9753-4ABC-BB66-64CCC8BA0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1499" y="2036363"/>
            <a:ext cx="11059811" cy="38707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84D9F-DC99-4B4C-98CF-178BBBB7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12/18/24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A6840-AC0B-4260-8368-08E0A22D2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5DAB8-EC07-4CCF-96EA-5D8ACDAE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438F1AC-9961-4786-A189-20863DD97F68}"/>
              </a:ext>
            </a:extLst>
          </p:cNvPr>
          <p:cNvCxnSpPr>
            <a:cxnSpLocks/>
          </p:cNvCxnSpPr>
          <p:nvPr/>
        </p:nvCxnSpPr>
        <p:spPr>
          <a:xfrm flipH="1">
            <a:off x="571500" y="1780979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5730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5F678-EC03-4845-A51B-C90FA6A154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77953" y="797251"/>
            <a:ext cx="2483929" cy="52837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A8B4D-A39F-4528-975A-9C84BEE77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6094" y="797251"/>
            <a:ext cx="8101072" cy="52837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E4A23-6984-4AD1-A51D-600EDC26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12/18/24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73E28-C341-49CC-BAAB-0C0D19821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6D54A-8E86-4026-8DD0-5B0979BB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B05DA4-DF32-4D7A-9E4D-36309C90C5BB}"/>
              </a:ext>
            </a:extLst>
          </p:cNvPr>
          <p:cNvCxnSpPr>
            <a:cxnSpLocks/>
          </p:cNvCxnSpPr>
          <p:nvPr/>
        </p:nvCxnSpPr>
        <p:spPr>
          <a:xfrm flipH="1">
            <a:off x="566094" y="57711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CC7262-4997-41E4-976D-BA82E148280F}"/>
              </a:ext>
            </a:extLst>
          </p:cNvPr>
          <p:cNvCxnSpPr>
            <a:cxnSpLocks/>
          </p:cNvCxnSpPr>
          <p:nvPr/>
        </p:nvCxnSpPr>
        <p:spPr>
          <a:xfrm flipV="1">
            <a:off x="8875226" y="571500"/>
            <a:ext cx="0" cy="57114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5063B5-E478-4C41-AD40-49A39AE07429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920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E1467D-9ED1-4211-A71E-41C91C75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689289"/>
            <a:ext cx="11049000" cy="1084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8A6A1-C9C7-4FDF-B4DA-1E86B6A35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499" y="2075688"/>
            <a:ext cx="11059811" cy="3818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CC44A-C635-4CD0-90E9-D9503AF4C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36732" y="6397103"/>
            <a:ext cx="3091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fld id="{1C8322F6-1C60-46CF-968C-BC20E470F443}" type="datetimeFigureOut">
              <a:rPr lang="en-US" smtClean="0"/>
              <a:t>12/18/24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BF682-1A47-492C-81E3-9DB0A50EC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5782" y="639710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C814B-9105-44ED-98A9-D326B2E2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4553" y="6397103"/>
            <a:ext cx="70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814345-41DE-42C5-8657-66C1417DF81A}"/>
              </a:ext>
            </a:extLst>
          </p:cNvPr>
          <p:cNvCxnSpPr>
            <a:cxnSpLocks/>
          </p:cNvCxnSpPr>
          <p:nvPr/>
        </p:nvCxnSpPr>
        <p:spPr>
          <a:xfrm flipH="1">
            <a:off x="566094" y="6286347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8E419-3727-4F5E-8840-AF149B33B0B7}"/>
              </a:ext>
            </a:extLst>
          </p:cNvPr>
          <p:cNvCxnSpPr>
            <a:cxnSpLocks/>
          </p:cNvCxnSpPr>
          <p:nvPr/>
        </p:nvCxnSpPr>
        <p:spPr>
          <a:xfrm flipH="1">
            <a:off x="577485" y="1883336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19B6EC-D7AE-452F-8D0C-D11BD3377F3E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13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50" r:id="rId6"/>
    <p:sldLayoutId id="2147483745" r:id="rId7"/>
    <p:sldLayoutId id="2147483746" r:id="rId8"/>
    <p:sldLayoutId id="2147483747" r:id="rId9"/>
    <p:sldLayoutId id="2147483749" r:id="rId10"/>
    <p:sldLayoutId id="21474837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100" baseline="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text.lib.virginia.edu/toc/modeng/public/AnoTown.html" TargetMode="External"/><Relationship Id="rId2" Type="http://schemas.openxmlformats.org/officeDocument/2006/relationships/hyperlink" Target="http://quod.lib.umich.edu/cgi/t/text/text-idx?c=cme;idno=Yor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hyperlink" Target="http://machias.edu/faculty/necastro/drama/ntown/index.html" TargetMode="External"/><Relationship Id="rId4" Type="http://schemas.openxmlformats.org/officeDocument/2006/relationships/hyperlink" Target="http://machias.edu/faculty/necastro/drama/chester/index.html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1FD0F0B6-5415-4254-9E66-BE9C2FB0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3A327E7-7FD9-8F36-6393-8798CC213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822960"/>
            <a:ext cx="3463784" cy="3454604"/>
          </a:xfrm>
        </p:spPr>
        <p:txBody>
          <a:bodyPr>
            <a:normAutofit/>
          </a:bodyPr>
          <a:lstStyle/>
          <a:p>
            <a:r>
              <a:rPr lang="tr-TR" err="1"/>
              <a:t>Morality</a:t>
            </a:r>
            <a:r>
              <a:rPr lang="tr-TR"/>
              <a:t> </a:t>
            </a:r>
            <a:r>
              <a:rPr lang="tr-TR" err="1"/>
              <a:t>Plays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i="1" err="1"/>
              <a:t>Everyman</a:t>
            </a:r>
            <a:r>
              <a:rPr lang="tr-TR"/>
              <a:t> </a:t>
            </a:r>
          </a:p>
        </p:txBody>
      </p:sp>
      <p:cxnSp>
        <p:nvCxnSpPr>
          <p:cNvPr id="1038" name="Straight Connector 1037">
            <a:extLst>
              <a:ext uri="{FF2B5EF4-FFF2-40B4-BE49-F238E27FC236}">
                <a16:creationId xmlns:a16="http://schemas.microsoft.com/office/drawing/2014/main" id="{8D66FEA8-8B71-461B-95A4-855374AB4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19600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0" name="Straight Connector 1039">
            <a:extLst>
              <a:ext uri="{FF2B5EF4-FFF2-40B4-BE49-F238E27FC236}">
                <a16:creationId xmlns:a16="http://schemas.microsoft.com/office/drawing/2014/main" id="{7A4B168A-A51F-4C91-A9E4-A2F203CB9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0689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97EBF274-8338-D142-AB52-7DFA41418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" b="11360"/>
          <a:stretch/>
        </p:blipFill>
        <p:spPr bwMode="auto">
          <a:xfrm>
            <a:off x="5920601" y="852352"/>
            <a:ext cx="4476348" cy="514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2" name="Straight Connector 1041">
            <a:extLst>
              <a:ext uri="{FF2B5EF4-FFF2-40B4-BE49-F238E27FC236}">
                <a16:creationId xmlns:a16="http://schemas.microsoft.com/office/drawing/2014/main" id="{A5407E01-913B-484C-A03C-2C6402847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ağ Ok 3">
            <a:extLst>
              <a:ext uri="{FF2B5EF4-FFF2-40B4-BE49-F238E27FC236}">
                <a16:creationId xmlns:a16="http://schemas.microsoft.com/office/drawing/2014/main" id="{F1428B84-0EDE-4FC6-3724-167EBCD26526}"/>
              </a:ext>
            </a:extLst>
          </p:cNvPr>
          <p:cNvSpPr/>
          <p:nvPr/>
        </p:nvSpPr>
        <p:spPr>
          <a:xfrm>
            <a:off x="520943" y="5793193"/>
            <a:ext cx="2511198" cy="45719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2" descr="Karabük Üniversitesi - Vikipedi">
            <a:extLst>
              <a:ext uri="{FF2B5EF4-FFF2-40B4-BE49-F238E27FC236}">
                <a16:creationId xmlns:a16="http://schemas.microsoft.com/office/drawing/2014/main" id="{6F333F4A-FA84-1C14-2340-ED06FFD90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08" y="4968217"/>
            <a:ext cx="911398" cy="67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7065B849-097F-D006-C11A-1BD6B01FEB97}"/>
              </a:ext>
            </a:extLst>
          </p:cNvPr>
          <p:cNvSpPr txBox="1"/>
          <p:nvPr/>
        </p:nvSpPr>
        <p:spPr>
          <a:xfrm>
            <a:off x="417611" y="5839951"/>
            <a:ext cx="3584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Assist</a:t>
            </a:r>
            <a:r>
              <a:rPr lang="tr-TR" dirty="0"/>
              <a:t>. Prof. Dr. Pelin GÖLCÜK MİRZA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3B19D86-E5E5-F6F0-90EF-21F471D448B4}"/>
              </a:ext>
            </a:extLst>
          </p:cNvPr>
          <p:cNvSpPr txBox="1"/>
          <p:nvPr/>
        </p:nvSpPr>
        <p:spPr>
          <a:xfrm>
            <a:off x="754227" y="2882560"/>
            <a:ext cx="2911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collaboration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b="1" dirty="0"/>
              <a:t>Beyza Kayış,</a:t>
            </a:r>
            <a:r>
              <a:rPr lang="tr-TR" dirty="0"/>
              <a:t> MA </a:t>
            </a:r>
            <a:r>
              <a:rPr lang="tr-TR" dirty="0" err="1"/>
              <a:t>Student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417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F0B1846-6CE5-47AE-B0D0-7202A39CE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DD652851-F8AF-9B3D-4966-DD7824D51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08006"/>
            <a:ext cx="3503409" cy="5070171"/>
          </a:xfrm>
        </p:spPr>
        <p:txBody>
          <a:bodyPr anchor="b">
            <a:normAutofit/>
          </a:bodyPr>
          <a:lstStyle/>
          <a:p>
            <a:r>
              <a:rPr lang="tr-TR" dirty="0"/>
              <a:t>MIRACLE PLAYS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B706659-8817-44F5-87F5-B7804F1CB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1" y="6286500"/>
            <a:ext cx="11048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E7E0E66-59D6-4A3A-B1A2-84B907843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19600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64F6F91-27E3-4BF5-9BD7-E5923D27CC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1" y="571500"/>
            <a:ext cx="11048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İçerik Yer Tutucusu 2">
            <a:extLst>
              <a:ext uri="{FF2B5EF4-FFF2-40B4-BE49-F238E27FC236}">
                <a16:creationId xmlns:a16="http://schemas.microsoft.com/office/drawing/2014/main" id="{E1C3A584-1478-657D-5054-E3B9226EBC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2726219"/>
              </p:ext>
            </p:extLst>
          </p:nvPr>
        </p:nvGraphicFramePr>
        <p:xfrm>
          <a:off x="5038410" y="1061686"/>
          <a:ext cx="6593202" cy="4762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etin kutusu 3">
            <a:extLst>
              <a:ext uri="{FF2B5EF4-FFF2-40B4-BE49-F238E27FC236}">
                <a16:creationId xmlns:a16="http://schemas.microsoft.com/office/drawing/2014/main" id="{FC6AD8E6-5EF4-96B8-A963-C942458323A8}"/>
              </a:ext>
            </a:extLst>
          </p:cNvPr>
          <p:cNvSpPr txBox="1"/>
          <p:nvPr/>
        </p:nvSpPr>
        <p:spPr>
          <a:xfrm>
            <a:off x="521208" y="1034072"/>
            <a:ext cx="29731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dirty="0"/>
              <a:t>HISTORICAL CONTEXT OF LITURGICAL DRAMA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92096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8" name="Rectangle 2067">
            <a:extLst>
              <a:ext uri="{FF2B5EF4-FFF2-40B4-BE49-F238E27FC236}">
                <a16:creationId xmlns:a16="http://schemas.microsoft.com/office/drawing/2014/main" id="{5D28D120-1389-4B3F-BECB-0949DCCAC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782" y="0"/>
            <a:ext cx="121987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40E80B2-DCCC-550F-A6B9-C571F7340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9" y="786384"/>
            <a:ext cx="3623244" cy="2665614"/>
          </a:xfrm>
        </p:spPr>
        <p:txBody>
          <a:bodyPr anchor="t">
            <a:normAutofit/>
          </a:bodyPr>
          <a:lstStyle/>
          <a:p>
            <a:r>
              <a:rPr lang="tr-TR" sz="3100" dirty="0"/>
              <a:t>HISTORICAL CONTEXT OF LITURGICAL DRAMA</a:t>
            </a:r>
            <a:br>
              <a:rPr lang="tr-TR" sz="3100" dirty="0"/>
            </a:br>
            <a:br>
              <a:rPr lang="tr-TR" sz="3100" dirty="0"/>
            </a:br>
            <a:endParaRPr lang="tr-TR" sz="3100" dirty="0"/>
          </a:p>
        </p:txBody>
      </p:sp>
      <p:cxnSp>
        <p:nvCxnSpPr>
          <p:cNvPr id="2070" name="Straight Connector 2069">
            <a:extLst>
              <a:ext uri="{FF2B5EF4-FFF2-40B4-BE49-F238E27FC236}">
                <a16:creationId xmlns:a16="http://schemas.microsoft.com/office/drawing/2014/main" id="{D927055D-9ECF-487E-91DD-FFA84AB92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333" y="571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65" name="Graphic 2064" descr="Mezar Taşı">
            <a:extLst>
              <a:ext uri="{FF2B5EF4-FFF2-40B4-BE49-F238E27FC236}">
                <a16:creationId xmlns:a16="http://schemas.microsoft.com/office/drawing/2014/main" id="{050681AD-6608-9135-8855-ECDF19615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9352" y="3958680"/>
            <a:ext cx="2074476" cy="2074476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C06783-D3B9-ADEE-8FE8-94AEE7B15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1765" y="989350"/>
            <a:ext cx="6699544" cy="5021609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tr-TR" sz="1400" dirty="0" err="1"/>
              <a:t>Corpus</a:t>
            </a:r>
            <a:r>
              <a:rPr lang="tr-TR" sz="1400" dirty="0"/>
              <a:t> </a:t>
            </a:r>
            <a:r>
              <a:rPr lang="tr-TR" sz="1400" dirty="0" err="1"/>
              <a:t>Christi</a:t>
            </a:r>
            <a:r>
              <a:rPr lang="tr-TR" sz="1400" dirty="0"/>
              <a:t> Play (</a:t>
            </a:r>
            <a:r>
              <a:rPr lang="tr-TR" sz="1400" dirty="0" err="1"/>
              <a:t>Mystery</a:t>
            </a:r>
            <a:r>
              <a:rPr lang="tr-TR" sz="1400" dirty="0"/>
              <a:t> </a:t>
            </a:r>
            <a:r>
              <a:rPr lang="tr-TR" sz="1400" dirty="0" err="1"/>
              <a:t>Plays</a:t>
            </a:r>
            <a:r>
              <a:rPr lang="tr-TR" sz="1400" dirty="0"/>
              <a:t>) </a:t>
            </a:r>
            <a:r>
              <a:rPr lang="tr-TR" sz="1400" dirty="0" err="1"/>
              <a:t>concerns</a:t>
            </a:r>
            <a:r>
              <a:rPr lang="tr-TR" sz="1400" dirty="0"/>
              <a:t> </a:t>
            </a:r>
            <a:r>
              <a:rPr lang="tr-TR" sz="1400" dirty="0" err="1"/>
              <a:t>the</a:t>
            </a:r>
            <a:r>
              <a:rPr lang="tr-TR" sz="1400" dirty="0"/>
              <a:t> </a:t>
            </a:r>
            <a:r>
              <a:rPr lang="tr-TR" sz="1400" dirty="0" err="1"/>
              <a:t>remembrance</a:t>
            </a:r>
            <a:r>
              <a:rPr lang="tr-TR" sz="1400" dirty="0"/>
              <a:t> of </a:t>
            </a:r>
            <a:r>
              <a:rPr lang="tr-TR" sz="1400" dirty="0" err="1"/>
              <a:t>the</a:t>
            </a:r>
            <a:r>
              <a:rPr lang="tr-TR" sz="1400" dirty="0"/>
              <a:t> life of Jesus </a:t>
            </a:r>
            <a:r>
              <a:rPr lang="tr-TR" sz="1400" dirty="0" err="1"/>
              <a:t>Christ</a:t>
            </a:r>
            <a:r>
              <a:rPr lang="tr-TR" sz="1400" dirty="0"/>
              <a:t>.</a:t>
            </a:r>
          </a:p>
          <a:p>
            <a:pPr>
              <a:lnSpc>
                <a:spcPct val="110000"/>
              </a:lnSpc>
            </a:pPr>
            <a:r>
              <a:rPr lang="tr-TR" sz="1400" b="0" i="0" dirty="0">
                <a:effectLst/>
              </a:rPr>
              <a:t>They </a:t>
            </a:r>
            <a:r>
              <a:rPr lang="tr-TR" sz="1400" b="0" i="0" dirty="0" err="1">
                <a:effectLst/>
              </a:rPr>
              <a:t>are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dramatizations</a:t>
            </a:r>
            <a:r>
              <a:rPr lang="tr-TR" sz="1400" b="0" i="0" dirty="0">
                <a:effectLst/>
              </a:rPr>
              <a:t> of </a:t>
            </a:r>
            <a:r>
              <a:rPr lang="tr-TR" sz="1400" b="0" i="0" dirty="0" err="1">
                <a:effectLst/>
              </a:rPr>
              <a:t>both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Old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and</a:t>
            </a:r>
            <a:r>
              <a:rPr lang="tr-TR" sz="1400" b="0" i="0" dirty="0">
                <a:effectLst/>
              </a:rPr>
              <a:t> New </a:t>
            </a:r>
            <a:r>
              <a:rPr lang="tr-TR" sz="1400" b="0" i="0" dirty="0" err="1">
                <a:effectLst/>
              </a:rPr>
              <a:t>Testament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miracles</a:t>
            </a:r>
            <a:endParaRPr lang="tr-TR" sz="1400" b="0" i="0" dirty="0">
              <a:effectLst/>
            </a:endParaRPr>
          </a:p>
          <a:p>
            <a:pPr>
              <a:lnSpc>
                <a:spcPct val="110000"/>
              </a:lnSpc>
            </a:pPr>
            <a:r>
              <a:rPr lang="tr-TR" sz="1400" b="0" i="0" dirty="0" err="1">
                <a:effectLst/>
              </a:rPr>
              <a:t>Another</a:t>
            </a:r>
            <a:r>
              <a:rPr lang="tr-TR" sz="1400" b="0" i="0" dirty="0">
                <a:effectLst/>
              </a:rPr>
              <a:t> popular </a:t>
            </a:r>
            <a:r>
              <a:rPr lang="tr-TR" sz="1400" b="0" i="0" dirty="0" err="1">
                <a:effectLst/>
              </a:rPr>
              <a:t>topic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was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Christ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and</a:t>
            </a:r>
            <a:r>
              <a:rPr lang="tr-TR" sz="1400" b="0" i="0" dirty="0">
                <a:effectLst/>
              </a:rPr>
              <a:t> his </a:t>
            </a:r>
            <a:r>
              <a:rPr lang="tr-TR" sz="1400" b="0" i="0" dirty="0" err="1">
                <a:effectLst/>
              </a:rPr>
              <a:t>crucifixion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and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resurrection</a:t>
            </a:r>
            <a:r>
              <a:rPr lang="tr-TR" sz="1400" b="0" i="0" dirty="0">
                <a:effectLst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In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beginning</a:t>
            </a:r>
            <a:r>
              <a:rPr lang="tr-TR" sz="1400" b="0" i="0" dirty="0">
                <a:effectLst/>
              </a:rPr>
              <a:t> of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popularity</a:t>
            </a:r>
            <a:r>
              <a:rPr lang="tr-TR" sz="1400" b="0" i="0" dirty="0">
                <a:effectLst/>
              </a:rPr>
              <a:t> of </a:t>
            </a:r>
            <a:r>
              <a:rPr lang="tr-TR" sz="1400" b="0" i="0" dirty="0" err="1">
                <a:effectLst/>
              </a:rPr>
              <a:t>Mystery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plays</a:t>
            </a:r>
            <a:r>
              <a:rPr lang="tr-TR" sz="1400" b="0" i="0" dirty="0">
                <a:effectLst/>
              </a:rPr>
              <a:t>,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parts</a:t>
            </a:r>
            <a:r>
              <a:rPr lang="tr-TR" sz="1400" b="0" i="0" dirty="0">
                <a:effectLst/>
              </a:rPr>
              <a:t> in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performance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were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played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by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clergymen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and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other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members</a:t>
            </a:r>
            <a:r>
              <a:rPr lang="tr-TR" sz="1400" b="0" i="0" dirty="0">
                <a:effectLst/>
              </a:rPr>
              <a:t> of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church</a:t>
            </a:r>
            <a:r>
              <a:rPr lang="tr-TR" sz="1400" b="0" i="0" dirty="0">
                <a:effectLst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tr-TR" sz="1400" b="0" i="0" dirty="0" err="1">
                <a:effectLst/>
              </a:rPr>
              <a:t>During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their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peak</a:t>
            </a:r>
            <a:r>
              <a:rPr lang="tr-TR" sz="1400" b="0" i="0" dirty="0">
                <a:effectLst/>
              </a:rPr>
              <a:t>, </a:t>
            </a:r>
            <a:r>
              <a:rPr lang="tr-TR" sz="1400" b="0" i="0" dirty="0" err="1">
                <a:effectLst/>
              </a:rPr>
              <a:t>Mystery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plays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were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moved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out</a:t>
            </a:r>
            <a:r>
              <a:rPr lang="tr-TR" sz="1400" b="0" i="0" dirty="0">
                <a:effectLst/>
              </a:rPr>
              <a:t> of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church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and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performed</a:t>
            </a:r>
            <a:r>
              <a:rPr lang="tr-TR" sz="1400" b="0" i="0" dirty="0">
                <a:effectLst/>
              </a:rPr>
              <a:t> on </a:t>
            </a:r>
            <a:r>
              <a:rPr lang="tr-TR" sz="1400" b="0" i="0" dirty="0" err="1">
                <a:effectLst/>
              </a:rPr>
              <a:t>wagons</a:t>
            </a:r>
            <a:r>
              <a:rPr lang="tr-TR" sz="1400" b="0" i="0" dirty="0">
                <a:effectLst/>
              </a:rPr>
              <a:t> (</a:t>
            </a:r>
            <a:r>
              <a:rPr lang="tr-TR" sz="1400" b="0" i="0" dirty="0" err="1">
                <a:effectLst/>
              </a:rPr>
              <a:t>pageants</a:t>
            </a:r>
            <a:r>
              <a:rPr lang="tr-TR" sz="1400" b="0" i="0" dirty="0">
                <a:effectLst/>
              </a:rPr>
              <a:t>, </a:t>
            </a:r>
            <a:r>
              <a:rPr lang="tr-TR" sz="1400" b="0" i="0" dirty="0" err="1">
                <a:effectLst/>
              </a:rPr>
              <a:t>see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next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slide</a:t>
            </a:r>
            <a:r>
              <a:rPr lang="tr-TR" sz="1400" b="0" i="0" dirty="0">
                <a:effectLst/>
              </a:rPr>
              <a:t>) </a:t>
            </a:r>
            <a:r>
              <a:rPr lang="tr-TR" sz="1400" b="0" i="0" dirty="0" err="1">
                <a:effectLst/>
              </a:rPr>
              <a:t>and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moved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about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different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towns</a:t>
            </a:r>
            <a:endParaRPr lang="tr-TR" sz="1400" b="0" i="0" dirty="0">
              <a:effectLst/>
            </a:endParaRPr>
          </a:p>
          <a:p>
            <a:pPr>
              <a:lnSpc>
                <a:spcPct val="110000"/>
              </a:lnSpc>
            </a:pPr>
            <a:r>
              <a:rPr lang="tr-TR" sz="1400" b="0" i="0" dirty="0">
                <a:effectLst/>
              </a:rPr>
              <a:t>. </a:t>
            </a:r>
            <a:r>
              <a:rPr lang="tr-TR" sz="1400" b="0" i="0" dirty="0" err="1">
                <a:effectLst/>
              </a:rPr>
              <a:t>Due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to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separation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from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church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plays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tended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to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have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more</a:t>
            </a:r>
            <a:r>
              <a:rPr lang="tr-TR" sz="1400" b="0" i="0" dirty="0">
                <a:effectLst/>
              </a:rPr>
              <a:t> of </a:t>
            </a:r>
            <a:r>
              <a:rPr lang="tr-TR" sz="1400" b="0" i="0" dirty="0" err="1">
                <a:effectLst/>
              </a:rPr>
              <a:t>sarcastic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tone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to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them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and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sometimes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even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went</a:t>
            </a:r>
            <a:r>
              <a:rPr lang="tr-TR" sz="1400" b="0" i="0" dirty="0">
                <a:effectLst/>
              </a:rPr>
              <a:t> as far as </a:t>
            </a:r>
            <a:r>
              <a:rPr lang="tr-TR" sz="1400" b="0" i="0" dirty="0" err="1">
                <a:effectLst/>
              </a:rPr>
              <a:t>mocking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priests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and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monks</a:t>
            </a:r>
            <a:r>
              <a:rPr lang="tr-TR" sz="1400" b="0" i="0" dirty="0">
                <a:effectLst/>
              </a:rPr>
              <a:t>,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people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who</a:t>
            </a:r>
            <a:r>
              <a:rPr lang="tr-TR" sz="1400" b="0" i="0" dirty="0">
                <a:effectLst/>
              </a:rPr>
              <a:t> had a </a:t>
            </a:r>
            <a:r>
              <a:rPr lang="tr-TR" sz="1400" b="0" i="0" dirty="0" err="1">
                <a:effectLst/>
              </a:rPr>
              <a:t>big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part</a:t>
            </a:r>
            <a:r>
              <a:rPr lang="tr-TR" sz="1400" b="0" i="0" dirty="0">
                <a:effectLst/>
              </a:rPr>
              <a:t> in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creation</a:t>
            </a:r>
            <a:r>
              <a:rPr lang="tr-TR" sz="1400" b="0" i="0" dirty="0">
                <a:effectLst/>
              </a:rPr>
              <a:t> of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plays</a:t>
            </a:r>
            <a:r>
              <a:rPr lang="tr-TR" sz="1400" b="0" i="0" dirty="0">
                <a:effectLst/>
              </a:rPr>
              <a:t>. </a:t>
            </a:r>
          </a:p>
          <a:p>
            <a:pPr>
              <a:lnSpc>
                <a:spcPct val="110000"/>
              </a:lnSpc>
            </a:pPr>
            <a:r>
              <a:rPr lang="tr-TR" sz="1400" b="0" i="0" dirty="0">
                <a:effectLst/>
              </a:rPr>
              <a:t>A </a:t>
            </a:r>
            <a:r>
              <a:rPr lang="tr-TR" sz="1400" b="0" i="0" dirty="0" err="1">
                <a:effectLst/>
              </a:rPr>
              <a:t>huge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aspect</a:t>
            </a:r>
            <a:r>
              <a:rPr lang="tr-TR" sz="1400" b="0" i="0" dirty="0">
                <a:effectLst/>
              </a:rPr>
              <a:t> of </a:t>
            </a:r>
            <a:r>
              <a:rPr lang="tr-TR" sz="1400" b="0" i="0" dirty="0" err="1">
                <a:effectLst/>
              </a:rPr>
              <a:t>Mystery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plays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was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that</a:t>
            </a:r>
            <a:r>
              <a:rPr lang="tr-TR" sz="1400" b="0" i="0" dirty="0">
                <a:effectLst/>
              </a:rPr>
              <a:t> they </a:t>
            </a:r>
            <a:r>
              <a:rPr lang="tr-TR" sz="1400" b="0" i="0" dirty="0" err="1">
                <a:effectLst/>
              </a:rPr>
              <a:t>neglected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to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utilize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three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unities</a:t>
            </a:r>
            <a:r>
              <a:rPr lang="tr-TR" sz="1400" b="0" i="0" dirty="0">
                <a:effectLst/>
              </a:rPr>
              <a:t>; </a:t>
            </a:r>
            <a:r>
              <a:rPr lang="tr-TR" sz="1400" b="0" i="0" dirty="0" err="1">
                <a:effectLst/>
              </a:rPr>
              <a:t>place</a:t>
            </a:r>
            <a:r>
              <a:rPr lang="tr-TR" sz="1400" b="0" i="0" dirty="0">
                <a:effectLst/>
              </a:rPr>
              <a:t>, time, </a:t>
            </a:r>
            <a:r>
              <a:rPr lang="tr-TR" sz="1400" b="0" i="0" dirty="0" err="1">
                <a:effectLst/>
              </a:rPr>
              <a:t>and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action</a:t>
            </a:r>
            <a:r>
              <a:rPr lang="tr-TR" sz="1400" b="0" i="0" dirty="0">
                <a:effectLst/>
              </a:rPr>
              <a:t>. </a:t>
            </a:r>
            <a:endParaRPr lang="tr-TR" sz="1400" dirty="0"/>
          </a:p>
          <a:p>
            <a:pPr>
              <a:lnSpc>
                <a:spcPct val="110000"/>
              </a:lnSpc>
            </a:pPr>
            <a:r>
              <a:rPr lang="tr-TR" sz="1400" b="0" i="0" dirty="0" err="1">
                <a:effectLst/>
              </a:rPr>
              <a:t>Also</a:t>
            </a:r>
            <a:r>
              <a:rPr lang="tr-TR" sz="1400" b="0" i="0" dirty="0">
                <a:effectLst/>
              </a:rPr>
              <a:t> they </a:t>
            </a:r>
            <a:r>
              <a:rPr lang="tr-TR" sz="1400" b="0" i="0" dirty="0" err="1">
                <a:effectLst/>
              </a:rPr>
              <a:t>did</a:t>
            </a:r>
            <a:r>
              <a:rPr lang="tr-TR" sz="1400" b="0" i="0" dirty="0">
                <a:effectLst/>
              </a:rPr>
              <a:t> not limit </a:t>
            </a:r>
            <a:r>
              <a:rPr lang="tr-TR" sz="1400" b="0" i="0" dirty="0" err="1">
                <a:effectLst/>
              </a:rPr>
              <a:t>their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performances</a:t>
            </a:r>
            <a:r>
              <a:rPr lang="tr-TR" sz="1400" b="0" i="0" dirty="0">
                <a:effectLst/>
              </a:rPr>
              <a:t>, they </a:t>
            </a:r>
            <a:r>
              <a:rPr lang="tr-TR" sz="1400" b="0" i="0" dirty="0" err="1">
                <a:effectLst/>
              </a:rPr>
              <a:t>used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technologies</a:t>
            </a:r>
            <a:r>
              <a:rPr lang="tr-TR" sz="1400" b="0" i="0" dirty="0">
                <a:effectLst/>
              </a:rPr>
              <a:t>, </a:t>
            </a:r>
            <a:r>
              <a:rPr lang="tr-TR" sz="1400" b="0" i="0" dirty="0" err="1">
                <a:effectLst/>
              </a:rPr>
              <a:t>such</a:t>
            </a:r>
            <a:r>
              <a:rPr lang="tr-TR" sz="1400" b="0" i="0" dirty="0">
                <a:effectLst/>
              </a:rPr>
              <a:t> as trap </a:t>
            </a:r>
            <a:r>
              <a:rPr lang="tr-TR" sz="1400" b="0" i="0" dirty="0" err="1">
                <a:effectLst/>
              </a:rPr>
              <a:t>doors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and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mechanisms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to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create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illusion</a:t>
            </a:r>
            <a:r>
              <a:rPr lang="tr-TR" sz="1400" b="0" i="0" dirty="0">
                <a:effectLst/>
              </a:rPr>
              <a:t> of </a:t>
            </a:r>
            <a:r>
              <a:rPr lang="tr-TR" sz="1400" b="0" i="0" dirty="0" err="1">
                <a:effectLst/>
              </a:rPr>
              <a:t>flying</a:t>
            </a:r>
            <a:r>
              <a:rPr lang="tr-TR" sz="1400" b="0" i="0" dirty="0">
                <a:effectLst/>
              </a:rPr>
              <a:t>, </a:t>
            </a:r>
            <a:r>
              <a:rPr lang="tr-TR" sz="1400" b="0" i="0" dirty="0" err="1">
                <a:effectLst/>
              </a:rPr>
              <a:t>to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get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realest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effect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and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please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the</a:t>
            </a:r>
            <a:r>
              <a:rPr lang="tr-TR" sz="1400" b="0" i="0" dirty="0">
                <a:effectLst/>
              </a:rPr>
              <a:t> </a:t>
            </a:r>
            <a:r>
              <a:rPr lang="tr-TR" sz="1400" b="0" i="0" dirty="0" err="1">
                <a:effectLst/>
              </a:rPr>
              <a:t>audience</a:t>
            </a:r>
            <a:r>
              <a:rPr lang="tr-TR" sz="1400" b="0" i="0" dirty="0">
                <a:effectLst/>
              </a:rPr>
              <a:t>.</a:t>
            </a:r>
            <a:endParaRPr lang="tr-TR" sz="1400" dirty="0"/>
          </a:p>
          <a:p>
            <a:pPr>
              <a:lnSpc>
                <a:spcPct val="110000"/>
              </a:lnSpc>
            </a:pPr>
            <a:endParaRPr lang="tr-TR" sz="1400" dirty="0"/>
          </a:p>
          <a:p>
            <a:pPr>
              <a:lnSpc>
                <a:spcPct val="110000"/>
              </a:lnSpc>
            </a:pPr>
            <a:endParaRPr lang="tr-TR" sz="1100" dirty="0"/>
          </a:p>
          <a:p>
            <a:pPr>
              <a:lnSpc>
                <a:spcPct val="110000"/>
              </a:lnSpc>
            </a:pPr>
            <a:endParaRPr lang="tr-TR" sz="1100" dirty="0"/>
          </a:p>
        </p:txBody>
      </p:sp>
      <p:cxnSp>
        <p:nvCxnSpPr>
          <p:cNvPr id="2072" name="Straight Connector 2071">
            <a:extLst>
              <a:ext uri="{FF2B5EF4-FFF2-40B4-BE49-F238E27FC236}">
                <a16:creationId xmlns:a16="http://schemas.microsoft.com/office/drawing/2014/main" id="{F0DC1883-8AF7-483D-9074-3C6D8AF57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4" name="Straight Connector 2073">
            <a:extLst>
              <a:ext uri="{FF2B5EF4-FFF2-40B4-BE49-F238E27FC236}">
                <a16:creationId xmlns:a16="http://schemas.microsoft.com/office/drawing/2014/main" id="{1CF89D75-E5AC-4C45-9D87-228849A4C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22916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371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BAF395E-7D52-496C-ACDD-468AEC1AD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BAADB1-054E-4A82-8D07-643BD1F43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8602" y="576201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D713420-001A-56BF-06D9-4368DA7E1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922" y="1523414"/>
            <a:ext cx="6812504" cy="4621976"/>
          </a:xfrm>
        </p:spPr>
        <p:txBody>
          <a:bodyPr anchor="b">
            <a:noAutofit/>
          </a:bodyPr>
          <a:lstStyle/>
          <a:p>
            <a:pPr>
              <a:lnSpc>
                <a:spcPct val="110000"/>
              </a:lnSpc>
            </a:pPr>
            <a:r>
              <a:rPr lang="tr-TR" sz="1600" i="0" dirty="0" err="1">
                <a:effectLst/>
              </a:rPr>
              <a:t>With</a:t>
            </a:r>
            <a:r>
              <a:rPr lang="tr-TR" sz="1600" i="0" dirty="0">
                <a:effectLst/>
              </a:rPr>
              <a:t> an ever </a:t>
            </a:r>
            <a:r>
              <a:rPr lang="tr-TR" sz="1600" i="0" dirty="0" err="1">
                <a:effectLst/>
              </a:rPr>
              <a:t>growing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audience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to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please</a:t>
            </a:r>
            <a:r>
              <a:rPr lang="tr-TR" sz="1600" i="0" dirty="0">
                <a:effectLst/>
              </a:rPr>
              <a:t>,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town-guilds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found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that</a:t>
            </a:r>
            <a:r>
              <a:rPr lang="tr-TR" sz="1600" i="0" dirty="0">
                <a:effectLst/>
              </a:rPr>
              <a:t> a </a:t>
            </a:r>
            <a:r>
              <a:rPr lang="tr-TR" sz="1600" i="0" dirty="0" err="1">
                <a:effectLst/>
              </a:rPr>
              <a:t>perfect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opportunity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to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demonstrate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their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works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with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introduction</a:t>
            </a:r>
            <a:r>
              <a:rPr lang="tr-TR" sz="1600" i="0" dirty="0">
                <a:effectLst/>
              </a:rPr>
              <a:t> of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Corpus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Christi</a:t>
            </a:r>
            <a:r>
              <a:rPr lang="tr-TR" sz="1600" i="0" dirty="0">
                <a:effectLst/>
              </a:rPr>
              <a:t>* festival, in 1311, </a:t>
            </a:r>
            <a:r>
              <a:rPr lang="tr-TR" sz="1600" i="0" dirty="0" err="1">
                <a:effectLst/>
              </a:rPr>
              <a:t>that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takes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place</a:t>
            </a:r>
            <a:r>
              <a:rPr lang="tr-TR" sz="1600" i="0" dirty="0">
                <a:effectLst/>
              </a:rPr>
              <a:t> 57 </a:t>
            </a:r>
            <a:r>
              <a:rPr lang="tr-TR" sz="1600" i="0" dirty="0" err="1">
                <a:effectLst/>
              </a:rPr>
              <a:t>days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after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Easter</a:t>
            </a:r>
            <a:r>
              <a:rPr lang="tr-TR" sz="1600" i="0" dirty="0">
                <a:effectLst/>
              </a:rPr>
              <a:t>. </a:t>
            </a:r>
          </a:p>
          <a:p>
            <a:pPr>
              <a:lnSpc>
                <a:spcPct val="110000"/>
              </a:lnSpc>
            </a:pP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performances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were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grouped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together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and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consisted</a:t>
            </a:r>
            <a:r>
              <a:rPr lang="tr-TR" sz="1600" i="0" dirty="0">
                <a:effectLst/>
              </a:rPr>
              <a:t> of </a:t>
            </a:r>
            <a:r>
              <a:rPr lang="tr-TR" sz="1600" i="0" dirty="0" err="1">
                <a:effectLst/>
              </a:rPr>
              <a:t>plays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such</a:t>
            </a:r>
            <a:r>
              <a:rPr lang="tr-TR" sz="1600" i="0" dirty="0">
                <a:effectLst/>
              </a:rPr>
              <a:t> as, Noah </a:t>
            </a:r>
            <a:r>
              <a:rPr lang="tr-TR" sz="1600" i="0" dirty="0" err="1">
                <a:effectLst/>
              </a:rPr>
              <a:t>and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Flood</a:t>
            </a:r>
            <a:r>
              <a:rPr lang="tr-TR" sz="1600" i="0" dirty="0">
                <a:effectLst/>
              </a:rPr>
              <a:t>, </a:t>
            </a:r>
            <a:r>
              <a:rPr lang="tr-TR" sz="1600" i="0" dirty="0" err="1">
                <a:effectLst/>
              </a:rPr>
              <a:t>and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Creation</a:t>
            </a:r>
            <a:r>
              <a:rPr lang="tr-TR" sz="1600" i="0" dirty="0">
                <a:effectLst/>
              </a:rPr>
              <a:t> of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World </a:t>
            </a:r>
            <a:r>
              <a:rPr lang="tr-TR" sz="1600" i="0" dirty="0" err="1">
                <a:effectLst/>
              </a:rPr>
              <a:t>and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Fall of Adam. </a:t>
            </a:r>
            <a:r>
              <a:rPr lang="tr-TR" sz="1600" i="0" dirty="0" err="1">
                <a:effectLst/>
              </a:rPr>
              <a:t>From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these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small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groups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came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four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most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prominent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collections</a:t>
            </a:r>
            <a:r>
              <a:rPr lang="tr-TR" sz="1600" i="0" dirty="0">
                <a:effectLst/>
              </a:rPr>
              <a:t> of </a:t>
            </a:r>
            <a:r>
              <a:rPr lang="tr-TR" sz="1600" i="0" dirty="0" err="1">
                <a:effectLst/>
              </a:rPr>
              <a:t>mystery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plays</a:t>
            </a:r>
            <a:r>
              <a:rPr lang="tr-TR" sz="1600" i="0" dirty="0">
                <a:effectLst/>
              </a:rPr>
              <a:t>,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 </a:t>
            </a:r>
            <a:r>
              <a:rPr lang="tr-TR" sz="1600" i="0" u="none" strike="noStrike" dirty="0">
                <a:effectLst/>
                <a:hlinkClick r:id="rId2"/>
              </a:rPr>
              <a:t>York cycle</a:t>
            </a:r>
            <a:r>
              <a:rPr lang="tr-TR" sz="1600" i="0" dirty="0">
                <a:effectLst/>
              </a:rPr>
              <a:t> </a:t>
            </a:r>
            <a:r>
              <a:rPr lang="tr-TR" sz="1600" i="0" dirty="0" err="1">
                <a:effectLst/>
              </a:rPr>
              <a:t>with</a:t>
            </a:r>
            <a:r>
              <a:rPr lang="tr-TR" sz="1600" i="0" dirty="0">
                <a:effectLst/>
              </a:rPr>
              <a:t> 48 </a:t>
            </a:r>
            <a:r>
              <a:rPr lang="tr-TR" sz="1600" i="0" dirty="0" err="1">
                <a:effectLst/>
              </a:rPr>
              <a:t>pageants</a:t>
            </a:r>
            <a:r>
              <a:rPr lang="tr-TR" sz="1600" i="0" dirty="0">
                <a:effectLst/>
              </a:rPr>
              <a:t>,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 </a:t>
            </a:r>
            <a:r>
              <a:rPr lang="tr-TR" sz="1600" i="0" u="none" strike="noStrike" dirty="0">
                <a:effectLst/>
                <a:hlinkClick r:id="rId3"/>
              </a:rPr>
              <a:t>Towneley plays</a:t>
            </a:r>
            <a:r>
              <a:rPr lang="tr-TR" sz="1600" i="0" dirty="0">
                <a:effectLst/>
              </a:rPr>
              <a:t> </a:t>
            </a:r>
            <a:r>
              <a:rPr lang="tr-TR" sz="1600" i="0" dirty="0" err="1">
                <a:effectLst/>
              </a:rPr>
              <a:t>with</a:t>
            </a:r>
            <a:r>
              <a:rPr lang="tr-TR" sz="1600" i="0" dirty="0">
                <a:effectLst/>
              </a:rPr>
              <a:t> 32 </a:t>
            </a:r>
            <a:r>
              <a:rPr lang="tr-TR" sz="1600" i="0" dirty="0" err="1">
                <a:effectLst/>
              </a:rPr>
              <a:t>pageants</a:t>
            </a:r>
            <a:r>
              <a:rPr lang="tr-TR" sz="1600" i="0" dirty="0">
                <a:effectLst/>
              </a:rPr>
              <a:t>,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 </a:t>
            </a:r>
            <a:r>
              <a:rPr lang="tr-TR" sz="1600" i="0" u="none" strike="noStrike" dirty="0">
                <a:effectLst/>
                <a:hlinkClick r:id="rId4"/>
              </a:rPr>
              <a:t>Chester cycle</a:t>
            </a:r>
            <a:r>
              <a:rPr lang="tr-TR" sz="1600" i="0" dirty="0">
                <a:effectLst/>
              </a:rPr>
              <a:t> </a:t>
            </a:r>
            <a:r>
              <a:rPr lang="tr-TR" sz="1600" i="0" dirty="0" err="1">
                <a:effectLst/>
              </a:rPr>
              <a:t>with</a:t>
            </a:r>
            <a:r>
              <a:rPr lang="tr-TR" sz="1600" i="0" dirty="0">
                <a:effectLst/>
              </a:rPr>
              <a:t> 24 </a:t>
            </a:r>
            <a:r>
              <a:rPr lang="tr-TR" sz="1600" i="0" dirty="0" err="1">
                <a:effectLst/>
              </a:rPr>
              <a:t>pageants</a:t>
            </a:r>
            <a:r>
              <a:rPr lang="tr-TR" sz="1600" i="0" dirty="0">
                <a:effectLst/>
              </a:rPr>
              <a:t>, </a:t>
            </a:r>
            <a:r>
              <a:rPr lang="tr-TR" sz="1600" i="0" dirty="0" err="1">
                <a:effectLst/>
              </a:rPr>
              <a:t>and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 </a:t>
            </a:r>
            <a:r>
              <a:rPr lang="tr-TR" sz="1600" i="0" u="none" strike="noStrike" dirty="0">
                <a:effectLst/>
                <a:hlinkClick r:id="rId5"/>
              </a:rPr>
              <a:t>Wakefield (N-town) plays</a:t>
            </a:r>
            <a:r>
              <a:rPr lang="tr-TR" sz="1600" i="0" dirty="0">
                <a:effectLst/>
              </a:rPr>
              <a:t> </a:t>
            </a:r>
            <a:r>
              <a:rPr lang="tr-TR" sz="1600" i="0" dirty="0" err="1">
                <a:effectLst/>
              </a:rPr>
              <a:t>with</a:t>
            </a:r>
            <a:r>
              <a:rPr lang="tr-TR" sz="1600" i="0" dirty="0">
                <a:effectLst/>
              </a:rPr>
              <a:t> 42 </a:t>
            </a:r>
            <a:r>
              <a:rPr lang="tr-TR" sz="1600" i="0" dirty="0" err="1">
                <a:effectLst/>
              </a:rPr>
              <a:t>pageants</a:t>
            </a:r>
            <a:r>
              <a:rPr lang="tr-TR" sz="1600" i="0" dirty="0">
                <a:effectLst/>
              </a:rPr>
              <a:t>. </a:t>
            </a:r>
          </a:p>
          <a:p>
            <a:pPr>
              <a:lnSpc>
                <a:spcPct val="110000"/>
              </a:lnSpc>
            </a:pPr>
            <a:r>
              <a:rPr lang="tr-TR" sz="1600" dirty="0" err="1"/>
              <a:t>Mystery</a:t>
            </a:r>
            <a:r>
              <a:rPr lang="tr-TR" sz="1600" dirty="0"/>
              <a:t> </a:t>
            </a:r>
            <a:r>
              <a:rPr lang="tr-TR" sz="1600" dirty="0" err="1"/>
              <a:t>does</a:t>
            </a:r>
            <a:r>
              <a:rPr lang="tr-TR" sz="1600" dirty="0"/>
              <a:t> not </a:t>
            </a:r>
            <a:r>
              <a:rPr lang="tr-TR" sz="1600" dirty="0" err="1"/>
              <a:t>refer</a:t>
            </a:r>
            <a:r>
              <a:rPr lang="tr-TR" sz="1600" dirty="0"/>
              <a:t> </a:t>
            </a:r>
            <a:r>
              <a:rPr lang="tr-TR" sz="1600" dirty="0" err="1"/>
              <a:t>to</a:t>
            </a:r>
            <a:r>
              <a:rPr lang="tr-TR" sz="1600" dirty="0"/>
              <a:t> </a:t>
            </a:r>
            <a:r>
              <a:rPr lang="tr-TR" sz="1600" dirty="0" err="1"/>
              <a:t>the</a:t>
            </a:r>
            <a:r>
              <a:rPr lang="tr-TR" sz="1600" dirty="0"/>
              <a:t> </a:t>
            </a:r>
            <a:r>
              <a:rPr lang="tr-TR" sz="1600" dirty="0" err="1"/>
              <a:t>contemporary</a:t>
            </a:r>
            <a:r>
              <a:rPr lang="tr-TR" sz="1600" dirty="0"/>
              <a:t> </a:t>
            </a:r>
            <a:r>
              <a:rPr lang="tr-TR" sz="1600" dirty="0" err="1"/>
              <a:t>meaning</a:t>
            </a:r>
            <a:r>
              <a:rPr lang="tr-TR" sz="1600" dirty="0"/>
              <a:t> of </a:t>
            </a:r>
            <a:r>
              <a:rPr lang="tr-TR" sz="1600" dirty="0" err="1"/>
              <a:t>unknown</a:t>
            </a:r>
            <a:r>
              <a:rPr lang="tr-TR" sz="1600" dirty="0"/>
              <a:t> but </a:t>
            </a:r>
            <a:r>
              <a:rPr lang="tr-TR" sz="1600" i="0" dirty="0" err="1">
                <a:effectLst/>
              </a:rPr>
              <a:t>was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derived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from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Latin </a:t>
            </a:r>
            <a:r>
              <a:rPr lang="tr-TR" sz="1600" i="0" dirty="0" err="1">
                <a:effectLst/>
              </a:rPr>
              <a:t>word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ministerium</a:t>
            </a:r>
            <a:r>
              <a:rPr lang="tr-TR" sz="1600" i="0" dirty="0">
                <a:effectLst/>
              </a:rPr>
              <a:t>, </a:t>
            </a:r>
            <a:r>
              <a:rPr lang="tr-TR" sz="1600" i="0" dirty="0" err="1">
                <a:effectLst/>
              </a:rPr>
              <a:t>meaning</a:t>
            </a:r>
            <a:r>
              <a:rPr lang="tr-TR" sz="1600" i="0" dirty="0">
                <a:effectLst/>
              </a:rPr>
              <a:t> an </a:t>
            </a:r>
            <a:r>
              <a:rPr lang="tr-TR" sz="1600" i="0" dirty="0" err="1">
                <a:effectLst/>
              </a:rPr>
              <a:t>association</a:t>
            </a:r>
            <a:r>
              <a:rPr lang="tr-TR" sz="1600" i="0" dirty="0">
                <a:effectLst/>
              </a:rPr>
              <a:t> of </a:t>
            </a:r>
            <a:r>
              <a:rPr lang="tr-TR" sz="1600" i="0" dirty="0" err="1">
                <a:effectLst/>
              </a:rPr>
              <a:t>clergy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from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different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religious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groups</a:t>
            </a:r>
            <a:r>
              <a:rPr lang="tr-TR" sz="1600" i="0" dirty="0">
                <a:effectLst/>
              </a:rPr>
              <a:t>. </a:t>
            </a:r>
            <a:r>
              <a:rPr lang="tr-TR" sz="1600" i="0" dirty="0" err="1">
                <a:effectLst/>
              </a:rPr>
              <a:t>This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was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term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used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to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describe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guilds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which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performed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these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plays</a:t>
            </a:r>
            <a:r>
              <a:rPr lang="tr-TR" sz="1600" i="0" dirty="0">
                <a:effectLst/>
              </a:rPr>
              <a:t>, </a:t>
            </a:r>
            <a:r>
              <a:rPr lang="tr-TR" sz="1600" i="0" dirty="0" err="1">
                <a:effectLst/>
              </a:rPr>
              <a:t>which</a:t>
            </a:r>
            <a:r>
              <a:rPr lang="tr-TR" sz="1600" i="0" dirty="0">
                <a:effectLst/>
              </a:rPr>
              <a:t> is </a:t>
            </a:r>
            <a:r>
              <a:rPr lang="tr-TR" sz="1600" i="0" dirty="0" err="1">
                <a:effectLst/>
              </a:rPr>
              <a:t>why</a:t>
            </a:r>
            <a:r>
              <a:rPr lang="tr-TR" sz="1600" i="0" dirty="0">
                <a:effectLst/>
              </a:rPr>
              <a:t> is </a:t>
            </a:r>
            <a:r>
              <a:rPr lang="tr-TR" sz="1600" i="0" dirty="0" err="1">
                <a:effectLst/>
              </a:rPr>
              <a:t>was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used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to</a:t>
            </a:r>
            <a:r>
              <a:rPr lang="tr-TR" sz="1600" i="0" dirty="0">
                <a:effectLst/>
              </a:rPr>
              <a:t> name </a:t>
            </a:r>
            <a:r>
              <a:rPr lang="tr-TR" sz="1600" i="0" dirty="0" err="1">
                <a:effectLst/>
              </a:rPr>
              <a:t>to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describe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actual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plays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being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performed</a:t>
            </a:r>
            <a:r>
              <a:rPr lang="tr-TR" sz="1600" i="0" dirty="0">
                <a:effectLst/>
              </a:rPr>
              <a:t>. </a:t>
            </a:r>
            <a:r>
              <a:rPr lang="tr-TR" sz="1600" i="0" dirty="0" err="1">
                <a:effectLst/>
              </a:rPr>
              <a:t>By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time of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end</a:t>
            </a:r>
            <a:r>
              <a:rPr lang="tr-TR" sz="1600" i="0" dirty="0">
                <a:effectLst/>
              </a:rPr>
              <a:t> of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fifteenth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century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and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beginning</a:t>
            </a:r>
            <a:r>
              <a:rPr lang="tr-TR" sz="1600" i="0" dirty="0">
                <a:effectLst/>
              </a:rPr>
              <a:t> of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Reformation</a:t>
            </a:r>
            <a:r>
              <a:rPr lang="tr-TR" sz="1600" i="0" dirty="0">
                <a:effectLst/>
              </a:rPr>
              <a:t>, in </a:t>
            </a:r>
            <a:r>
              <a:rPr lang="tr-TR" sz="1600" i="0" dirty="0" err="1">
                <a:effectLst/>
              </a:rPr>
              <a:t>England</a:t>
            </a:r>
            <a:r>
              <a:rPr lang="tr-TR" sz="1600" i="0" dirty="0">
                <a:effectLst/>
              </a:rPr>
              <a:t>, </a:t>
            </a:r>
            <a:r>
              <a:rPr lang="tr-TR" sz="1600" i="0" dirty="0" err="1">
                <a:effectLst/>
              </a:rPr>
              <a:t>the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Mystery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plays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started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to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die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down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and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were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replaced</a:t>
            </a:r>
            <a:r>
              <a:rPr lang="tr-TR" sz="1600" i="0" dirty="0">
                <a:effectLst/>
              </a:rPr>
              <a:t> in </a:t>
            </a:r>
            <a:r>
              <a:rPr lang="tr-TR" sz="1600" i="0" dirty="0" err="1">
                <a:effectLst/>
              </a:rPr>
              <a:t>popularity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by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Morality</a:t>
            </a:r>
            <a:r>
              <a:rPr lang="tr-TR" sz="1600" i="0" dirty="0">
                <a:effectLst/>
              </a:rPr>
              <a:t> </a:t>
            </a:r>
            <a:r>
              <a:rPr lang="tr-TR" sz="1600" i="0" dirty="0" err="1">
                <a:effectLst/>
              </a:rPr>
              <a:t>plays</a:t>
            </a:r>
            <a:r>
              <a:rPr lang="tr-TR" sz="1600" i="0" dirty="0">
                <a:effectLst/>
              </a:rPr>
              <a:t>.</a:t>
            </a:r>
            <a:endParaRPr lang="tr-TR" sz="16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121654-FB13-441C-AB60-76710D917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34300" y="576201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MIRACLE, MYSTERY AND MORALITIES AND INTERLUDES">
            <a:extLst>
              <a:ext uri="{FF2B5EF4-FFF2-40B4-BE49-F238E27FC236}">
                <a16:creationId xmlns:a16="http://schemas.microsoft.com/office/drawing/2014/main" id="{437F86E5-D1AA-6C7C-743E-BE80682F9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8" r="12022" b="-2"/>
          <a:stretch/>
        </p:blipFill>
        <p:spPr bwMode="auto">
          <a:xfrm>
            <a:off x="8036732" y="853712"/>
            <a:ext cx="3583768" cy="515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58D2D3E-B980-4D6F-BBFB-DF7A3A947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382477B7-16BB-EC7C-C46B-1FEBBC97E0DA}"/>
              </a:ext>
            </a:extLst>
          </p:cNvPr>
          <p:cNvSpPr txBox="1"/>
          <p:nvPr/>
        </p:nvSpPr>
        <p:spPr>
          <a:xfrm>
            <a:off x="1197428" y="628897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r-TR" dirty="0" err="1"/>
              <a:t>https</a:t>
            </a:r>
            <a:r>
              <a:rPr lang="tr-TR" dirty="0"/>
              <a:t>://</a:t>
            </a:r>
            <a:r>
              <a:rPr lang="tr-TR" dirty="0" err="1"/>
              <a:t>www.youtube.com</a:t>
            </a:r>
            <a:r>
              <a:rPr lang="tr-TR" dirty="0"/>
              <a:t>/</a:t>
            </a:r>
            <a:r>
              <a:rPr lang="tr-TR" dirty="0" err="1"/>
              <a:t>watch?v</a:t>
            </a:r>
            <a:r>
              <a:rPr lang="tr-TR" dirty="0"/>
              <a:t>=mIaOv1Fpl40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2877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0988E67F-9F27-4A96-90FF-857F6DEC0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CBC6B33-0917-FB00-0CA5-E1617A660D8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" r="-1" b="-1"/>
          <a:stretch/>
        </p:blipFill>
        <p:spPr bwMode="auto">
          <a:xfrm>
            <a:off x="565701" y="571499"/>
            <a:ext cx="11054799" cy="543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81" name="Straight Connector 3080">
            <a:extLst>
              <a:ext uri="{FF2B5EF4-FFF2-40B4-BE49-F238E27FC236}">
                <a16:creationId xmlns:a16="http://schemas.microsoft.com/office/drawing/2014/main" id="{671EA0E3-B720-4500-BCC6-E6676D564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575371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3" name="Straight Connector 3082">
            <a:extLst>
              <a:ext uri="{FF2B5EF4-FFF2-40B4-BE49-F238E27FC236}">
                <a16:creationId xmlns:a16="http://schemas.microsoft.com/office/drawing/2014/main" id="{985AAA19-C81B-40EF-BE0A-482F0BCEC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210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7C50856-8B12-73F4-6926-3F97D1FEE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Morality</a:t>
            </a:r>
            <a:r>
              <a:rPr lang="tr-TR" dirty="0"/>
              <a:t> </a:t>
            </a:r>
            <a:r>
              <a:rPr lang="tr-TR" dirty="0" err="1"/>
              <a:t>Plays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736A3E2-9638-A636-80CC-7D80DFED6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Morality</a:t>
            </a:r>
            <a:r>
              <a:rPr lang="tr-TR" dirty="0"/>
              <a:t> </a:t>
            </a:r>
            <a:r>
              <a:rPr lang="tr-TR" dirty="0" err="1"/>
              <a:t>plays</a:t>
            </a:r>
            <a:r>
              <a:rPr lang="tr-TR" dirty="0"/>
              <a:t> </a:t>
            </a:r>
            <a:r>
              <a:rPr lang="tr-TR" dirty="0" err="1"/>
              <a:t>explore</a:t>
            </a:r>
            <a:r>
              <a:rPr lang="tr-TR" dirty="0"/>
              <a:t> </a:t>
            </a:r>
            <a:r>
              <a:rPr lang="tr-TR" dirty="0" err="1"/>
              <a:t>what</a:t>
            </a:r>
            <a:r>
              <a:rPr lang="tr-TR" dirty="0"/>
              <a:t> it </a:t>
            </a:r>
            <a:r>
              <a:rPr lang="tr-TR" dirty="0" err="1"/>
              <a:t>means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human</a:t>
            </a:r>
            <a:r>
              <a:rPr lang="tr-TR" dirty="0"/>
              <a:t> as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accepted</a:t>
            </a:r>
            <a:r>
              <a:rPr lang="tr-TR" dirty="0"/>
              <a:t> </a:t>
            </a:r>
            <a:r>
              <a:rPr lang="tr-TR" dirty="0" err="1"/>
              <a:t>shared</a:t>
            </a:r>
            <a:r>
              <a:rPr lang="tr-TR" dirty="0"/>
              <a:t> “</a:t>
            </a:r>
            <a:r>
              <a:rPr lang="tr-TR" dirty="0" err="1"/>
              <a:t>morality</a:t>
            </a:r>
            <a:r>
              <a:rPr lang="tr-TR" dirty="0"/>
              <a:t>.” </a:t>
            </a:r>
          </a:p>
          <a:p>
            <a:r>
              <a:rPr lang="tr-TR" dirty="0"/>
              <a:t>«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humankind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kind</a:t>
            </a:r>
            <a:r>
              <a:rPr lang="tr-TR" dirty="0"/>
              <a:t> of </a:t>
            </a:r>
            <a:r>
              <a:rPr lang="tr-TR" dirty="0" err="1"/>
              <a:t>creature</a:t>
            </a:r>
            <a:r>
              <a:rPr lang="tr-TR" dirty="0"/>
              <a:t>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forgets</a:t>
            </a:r>
            <a:r>
              <a:rPr lang="tr-TR" dirty="0"/>
              <a:t> </a:t>
            </a:r>
            <a:r>
              <a:rPr lang="tr-TR" dirty="0" err="1"/>
              <a:t>who</a:t>
            </a:r>
            <a:r>
              <a:rPr lang="tr-TR" dirty="0"/>
              <a:t> he is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therefore</a:t>
            </a:r>
            <a:r>
              <a:rPr lang="tr-TR" dirty="0"/>
              <a:t> </a:t>
            </a:r>
            <a:r>
              <a:rPr lang="tr-TR" dirty="0" err="1"/>
              <a:t>needs</a:t>
            </a:r>
            <a:r>
              <a:rPr lang="tr-TR" dirty="0"/>
              <a:t> </a:t>
            </a:r>
            <a:r>
              <a:rPr lang="tr-TR" dirty="0" err="1"/>
              <a:t>reminders</a:t>
            </a:r>
            <a:r>
              <a:rPr lang="tr-TR" dirty="0"/>
              <a:t>» (Sarah </a:t>
            </a:r>
            <a:r>
              <a:rPr lang="tr-TR" dirty="0" err="1"/>
              <a:t>Beckwith</a:t>
            </a:r>
            <a:r>
              <a:rPr lang="tr-TR" dirty="0"/>
              <a:t> 90)</a:t>
            </a:r>
          </a:p>
          <a:p>
            <a:r>
              <a:rPr lang="tr-TR" dirty="0"/>
              <a:t>They </a:t>
            </a:r>
            <a:r>
              <a:rPr lang="tr-TR" dirty="0" err="1"/>
              <a:t>bridge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liturgical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secular</a:t>
            </a:r>
            <a:r>
              <a:rPr lang="tr-TR" dirty="0"/>
              <a:t> drama</a:t>
            </a:r>
          </a:p>
          <a:p>
            <a:r>
              <a:rPr lang="tr-TR" dirty="0" err="1">
                <a:solidFill>
                  <a:srgbClr val="000000"/>
                </a:solidFill>
              </a:rPr>
              <a:t>A</a:t>
            </a:r>
            <a:r>
              <a:rPr lang="tr-TR" i="0" dirty="0" err="1">
                <a:solidFill>
                  <a:srgbClr val="000000"/>
                </a:solidFill>
                <a:effectLst/>
              </a:rPr>
              <a:t>llegorical</a:t>
            </a:r>
            <a:r>
              <a:rPr lang="tr-TR" i="0" dirty="0">
                <a:solidFill>
                  <a:srgbClr val="000000"/>
                </a:solidFill>
                <a:effectLst/>
              </a:rPr>
              <a:t> </a:t>
            </a:r>
            <a:r>
              <a:rPr lang="tr-TR" i="0" dirty="0" err="1">
                <a:solidFill>
                  <a:srgbClr val="000000"/>
                </a:solidFill>
                <a:effectLst/>
              </a:rPr>
              <a:t>dramas</a:t>
            </a:r>
            <a:r>
              <a:rPr lang="tr-TR" i="0" dirty="0">
                <a:solidFill>
                  <a:srgbClr val="000000"/>
                </a:solidFill>
                <a:effectLst/>
              </a:rPr>
              <a:t> </a:t>
            </a:r>
            <a:r>
              <a:rPr lang="tr-TR" i="0" dirty="0" err="1">
                <a:solidFill>
                  <a:srgbClr val="000000"/>
                </a:solidFill>
                <a:effectLst/>
              </a:rPr>
              <a:t>that</a:t>
            </a:r>
            <a:r>
              <a:rPr lang="tr-TR" i="0" dirty="0">
                <a:solidFill>
                  <a:srgbClr val="000000"/>
                </a:solidFill>
                <a:effectLst/>
              </a:rPr>
              <a:t> </a:t>
            </a:r>
            <a:r>
              <a:rPr lang="tr-TR" i="0" dirty="0" err="1">
                <a:solidFill>
                  <a:srgbClr val="000000"/>
                </a:solidFill>
                <a:effectLst/>
              </a:rPr>
              <a:t>teach</a:t>
            </a:r>
            <a:r>
              <a:rPr lang="tr-TR" i="0" dirty="0">
                <a:solidFill>
                  <a:srgbClr val="000000"/>
                </a:solidFill>
                <a:effectLst/>
              </a:rPr>
              <a:t> </a:t>
            </a:r>
            <a:r>
              <a:rPr lang="tr-TR" i="0" dirty="0" err="1">
                <a:solidFill>
                  <a:srgbClr val="000000"/>
                </a:solidFill>
                <a:effectLst/>
              </a:rPr>
              <a:t>the</a:t>
            </a:r>
            <a:r>
              <a:rPr lang="tr-TR" i="0" dirty="0">
                <a:solidFill>
                  <a:srgbClr val="000000"/>
                </a:solidFill>
                <a:effectLst/>
              </a:rPr>
              <a:t> moral </a:t>
            </a:r>
            <a:r>
              <a:rPr lang="tr-TR" i="0" dirty="0" err="1">
                <a:solidFill>
                  <a:srgbClr val="000000"/>
                </a:solidFill>
                <a:effectLst/>
              </a:rPr>
              <a:t>values</a:t>
            </a:r>
            <a:r>
              <a:rPr lang="tr-TR" i="0" dirty="0">
                <a:solidFill>
                  <a:srgbClr val="000000"/>
                </a:solidFill>
                <a:effectLst/>
              </a:rPr>
              <a:t> </a:t>
            </a:r>
            <a:r>
              <a:rPr lang="tr-TR" i="0" dirty="0" err="1">
                <a:solidFill>
                  <a:srgbClr val="000000"/>
                </a:solidFill>
                <a:effectLst/>
              </a:rPr>
              <a:t>and</a:t>
            </a:r>
            <a:r>
              <a:rPr lang="tr-TR" i="0" dirty="0">
                <a:solidFill>
                  <a:srgbClr val="000000"/>
                </a:solidFill>
                <a:effectLst/>
              </a:rPr>
              <a:t> </a:t>
            </a:r>
            <a:r>
              <a:rPr lang="tr-TR" i="0" dirty="0" err="1">
                <a:solidFill>
                  <a:srgbClr val="000000"/>
                </a:solidFill>
                <a:effectLst/>
              </a:rPr>
              <a:t>abstract</a:t>
            </a:r>
            <a:r>
              <a:rPr lang="tr-TR" i="0" dirty="0">
                <a:solidFill>
                  <a:srgbClr val="000000"/>
                </a:solidFill>
                <a:effectLst/>
              </a:rPr>
              <a:t> </a:t>
            </a:r>
            <a:r>
              <a:rPr lang="tr-TR" i="0" dirty="0" err="1">
                <a:solidFill>
                  <a:srgbClr val="000000"/>
                </a:solidFill>
                <a:effectLst/>
              </a:rPr>
              <a:t>ideas</a:t>
            </a:r>
            <a:r>
              <a:rPr lang="tr-TR" i="0" dirty="0">
                <a:solidFill>
                  <a:srgbClr val="000000"/>
                </a:solidFill>
                <a:effectLst/>
              </a:rPr>
              <a:t> </a:t>
            </a:r>
            <a:r>
              <a:rPr lang="tr-TR" i="0" dirty="0" err="1">
                <a:solidFill>
                  <a:srgbClr val="000000"/>
                </a:solidFill>
                <a:effectLst/>
              </a:rPr>
              <a:t>through</a:t>
            </a:r>
            <a:r>
              <a:rPr lang="tr-TR" i="0" dirty="0">
                <a:solidFill>
                  <a:srgbClr val="000000"/>
                </a:solidFill>
                <a:effectLst/>
              </a:rPr>
              <a:t> </a:t>
            </a:r>
            <a:r>
              <a:rPr lang="tr-TR" i="0" dirty="0" err="1">
                <a:solidFill>
                  <a:srgbClr val="000000"/>
                </a:solidFill>
                <a:effectLst/>
              </a:rPr>
              <a:t>the</a:t>
            </a:r>
            <a:r>
              <a:rPr lang="tr-TR" i="0" dirty="0">
                <a:solidFill>
                  <a:srgbClr val="000000"/>
                </a:solidFill>
                <a:effectLst/>
              </a:rPr>
              <a:t> </a:t>
            </a:r>
            <a:r>
              <a:rPr lang="tr-TR" i="0" dirty="0" err="1">
                <a:solidFill>
                  <a:srgbClr val="000000"/>
                </a:solidFill>
                <a:effectLst/>
              </a:rPr>
              <a:t>use</a:t>
            </a:r>
            <a:r>
              <a:rPr lang="tr-TR" i="0" dirty="0">
                <a:solidFill>
                  <a:srgbClr val="000000"/>
                </a:solidFill>
                <a:effectLst/>
              </a:rPr>
              <a:t> of </a:t>
            </a:r>
            <a:r>
              <a:rPr lang="tr-TR" i="0" dirty="0" err="1">
                <a:solidFill>
                  <a:srgbClr val="000000"/>
                </a:solidFill>
                <a:effectLst/>
              </a:rPr>
              <a:t>personification</a:t>
            </a:r>
            <a:endParaRPr lang="tr-TR" dirty="0"/>
          </a:p>
          <a:p>
            <a:r>
              <a:rPr lang="tr-TR" i="0" dirty="0" err="1">
                <a:solidFill>
                  <a:srgbClr val="1A1A1A"/>
                </a:solidFill>
                <a:effectLst/>
              </a:rPr>
              <a:t>The</a:t>
            </a:r>
            <a:r>
              <a:rPr lang="tr-TR" i="0" dirty="0">
                <a:solidFill>
                  <a:srgbClr val="1A1A1A"/>
                </a:solidFill>
                <a:effectLst/>
              </a:rPr>
              <a:t> </a:t>
            </a:r>
            <a:r>
              <a:rPr lang="tr-TR" i="0" dirty="0" err="1">
                <a:solidFill>
                  <a:srgbClr val="1A1A1A"/>
                </a:solidFill>
                <a:effectLst/>
              </a:rPr>
              <a:t>most</a:t>
            </a:r>
            <a:r>
              <a:rPr lang="tr-TR" i="0" dirty="0">
                <a:solidFill>
                  <a:srgbClr val="1A1A1A"/>
                </a:solidFill>
                <a:effectLst/>
              </a:rPr>
              <a:t> </a:t>
            </a:r>
            <a:r>
              <a:rPr lang="tr-TR" i="0" dirty="0" err="1">
                <a:solidFill>
                  <a:srgbClr val="1A1A1A"/>
                </a:solidFill>
                <a:effectLst/>
              </a:rPr>
              <a:t>common</a:t>
            </a:r>
            <a:r>
              <a:rPr lang="tr-TR" i="0" dirty="0">
                <a:solidFill>
                  <a:srgbClr val="1A1A1A"/>
                </a:solidFill>
                <a:effectLst/>
              </a:rPr>
              <a:t> </a:t>
            </a:r>
            <a:r>
              <a:rPr lang="tr-TR" i="0" dirty="0" err="1">
                <a:solidFill>
                  <a:srgbClr val="1A1A1A"/>
                </a:solidFill>
                <a:effectLst/>
              </a:rPr>
              <a:t>and</a:t>
            </a:r>
            <a:r>
              <a:rPr lang="tr-TR" i="0" dirty="0">
                <a:solidFill>
                  <a:srgbClr val="1A1A1A"/>
                </a:solidFill>
                <a:effectLst/>
              </a:rPr>
              <a:t> </a:t>
            </a:r>
            <a:r>
              <a:rPr lang="tr-TR" i="0" dirty="0" err="1">
                <a:solidFill>
                  <a:srgbClr val="1A1A1A"/>
                </a:solidFill>
                <a:effectLst/>
              </a:rPr>
              <a:t>famous</a:t>
            </a:r>
            <a:r>
              <a:rPr lang="tr-TR" i="0" dirty="0">
                <a:solidFill>
                  <a:srgbClr val="1A1A1A"/>
                </a:solidFill>
                <a:effectLst/>
              </a:rPr>
              <a:t> </a:t>
            </a:r>
            <a:r>
              <a:rPr lang="tr-TR" i="0" dirty="0" err="1">
                <a:solidFill>
                  <a:srgbClr val="1A1A1A"/>
                </a:solidFill>
                <a:effectLst/>
              </a:rPr>
              <a:t>play</a:t>
            </a:r>
            <a:r>
              <a:rPr lang="tr-TR" i="0" dirty="0">
                <a:solidFill>
                  <a:srgbClr val="1A1A1A"/>
                </a:solidFill>
                <a:effectLst/>
              </a:rPr>
              <a:t> is </a:t>
            </a:r>
            <a:r>
              <a:rPr lang="tr-TR" i="1" dirty="0" err="1">
                <a:solidFill>
                  <a:srgbClr val="1A1A1A"/>
                </a:solidFill>
                <a:effectLst/>
              </a:rPr>
              <a:t>Everyman</a:t>
            </a:r>
            <a:r>
              <a:rPr lang="tr-TR" i="0" dirty="0">
                <a:solidFill>
                  <a:srgbClr val="1A1A1A"/>
                </a:solidFill>
                <a:effectLst/>
              </a:rPr>
              <a:t>, an English </a:t>
            </a:r>
            <a:r>
              <a:rPr lang="tr-TR" i="0" dirty="0" err="1">
                <a:solidFill>
                  <a:srgbClr val="1A1A1A"/>
                </a:solidFill>
                <a:effectLst/>
              </a:rPr>
              <a:t>version</a:t>
            </a:r>
            <a:r>
              <a:rPr lang="tr-TR" i="0" dirty="0">
                <a:solidFill>
                  <a:srgbClr val="1A1A1A"/>
                </a:solidFill>
                <a:effectLst/>
              </a:rPr>
              <a:t> of </a:t>
            </a:r>
            <a:r>
              <a:rPr lang="tr-TR" i="0" dirty="0" err="1">
                <a:solidFill>
                  <a:srgbClr val="1A1A1A"/>
                </a:solidFill>
                <a:effectLst/>
              </a:rPr>
              <a:t>the</a:t>
            </a:r>
            <a:r>
              <a:rPr lang="tr-TR" i="0" dirty="0">
                <a:solidFill>
                  <a:srgbClr val="1A1A1A"/>
                </a:solidFill>
                <a:effectLst/>
              </a:rPr>
              <a:t> </a:t>
            </a:r>
            <a:r>
              <a:rPr lang="tr-TR" i="0" dirty="0" err="1">
                <a:solidFill>
                  <a:srgbClr val="1A1A1A"/>
                </a:solidFill>
                <a:effectLst/>
              </a:rPr>
              <a:t>Dutch</a:t>
            </a:r>
            <a:r>
              <a:rPr lang="tr-TR" i="0" dirty="0">
                <a:solidFill>
                  <a:srgbClr val="1A1A1A"/>
                </a:solidFill>
                <a:effectLst/>
              </a:rPr>
              <a:t> Play </a:t>
            </a:r>
            <a:r>
              <a:rPr lang="tr-TR" i="0" dirty="0" err="1">
                <a:solidFill>
                  <a:srgbClr val="1A1A1A"/>
                </a:solidFill>
                <a:effectLst/>
              </a:rPr>
              <a:t>about</a:t>
            </a:r>
            <a:r>
              <a:rPr lang="tr-TR" i="0" dirty="0">
                <a:solidFill>
                  <a:srgbClr val="1A1A1A"/>
                </a:solidFill>
                <a:effectLst/>
              </a:rPr>
              <a:t> </a:t>
            </a:r>
            <a:r>
              <a:rPr lang="tr-TR" i="0" dirty="0" err="1">
                <a:solidFill>
                  <a:srgbClr val="1A1A1A"/>
                </a:solidFill>
                <a:effectLst/>
              </a:rPr>
              <a:t>the</a:t>
            </a:r>
            <a:r>
              <a:rPr lang="tr-TR" i="0" dirty="0">
                <a:solidFill>
                  <a:srgbClr val="1A1A1A"/>
                </a:solidFill>
                <a:effectLst/>
              </a:rPr>
              <a:t> </a:t>
            </a:r>
            <a:r>
              <a:rPr lang="tr-TR" i="0" dirty="0" err="1">
                <a:solidFill>
                  <a:srgbClr val="1A1A1A"/>
                </a:solidFill>
                <a:effectLst/>
              </a:rPr>
              <a:t>inevitability</a:t>
            </a:r>
            <a:r>
              <a:rPr lang="tr-TR" i="0" dirty="0">
                <a:solidFill>
                  <a:srgbClr val="1A1A1A"/>
                </a:solidFill>
                <a:effectLst/>
              </a:rPr>
              <a:t> of </a:t>
            </a:r>
            <a:r>
              <a:rPr lang="tr-TR" i="0" dirty="0" err="1">
                <a:solidFill>
                  <a:srgbClr val="1A1A1A"/>
                </a:solidFill>
                <a:effectLst/>
              </a:rPr>
              <a:t>death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4402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402733-5C06-CBF3-F16D-6B0CBB848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EVERYMAN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B6BB6E-1BAF-7B78-52C4-3A70DCECB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762" y="2075688"/>
            <a:ext cx="11059811" cy="3910987"/>
          </a:xfrm>
        </p:spPr>
        <p:txBody>
          <a:bodyPr/>
          <a:lstStyle/>
          <a:p>
            <a:r>
              <a:rPr lang="tr-TR" dirty="0"/>
              <a:t>MOMENTO MORI! REMEMBER THAT YOU WILL DIE!</a:t>
            </a:r>
          </a:p>
        </p:txBody>
      </p:sp>
      <p:pic>
        <p:nvPicPr>
          <p:cNvPr id="1026" name="Picture 2" descr="What Is Memento Mori? Acknowledging Our ...">
            <a:extLst>
              <a:ext uri="{FF2B5EF4-FFF2-40B4-BE49-F238E27FC236}">
                <a16:creationId xmlns:a16="http://schemas.microsoft.com/office/drawing/2014/main" id="{6D11D65E-FF55-B2D9-CF56-1007E8152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838" y="1568867"/>
            <a:ext cx="3476626" cy="4599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6750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51AE4E2-D749-0557-2514-335116D90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3">
            <a:extLst>
              <a:ext uri="{FF2B5EF4-FFF2-40B4-BE49-F238E27FC236}">
                <a16:creationId xmlns:a16="http://schemas.microsoft.com/office/drawing/2014/main" id="{BA5B9806-7326-4B0F-3D11-6A961488A8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2266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099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F18E44-800F-DEB9-0360-0FF421071E1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65088" y="-353671"/>
            <a:ext cx="10515600" cy="1325563"/>
          </a:xfrm>
        </p:spPr>
        <p:txBody>
          <a:bodyPr>
            <a:normAutofit/>
          </a:bodyPr>
          <a:lstStyle/>
          <a:p>
            <a:r>
              <a:rPr lang="tr-TR" sz="3200"/>
              <a:t>God summons to Everyman</a:t>
            </a:r>
            <a:endParaRPr lang="tr-TR" sz="3200" dirty="0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87DEFCC-FB3E-E807-0A06-B8A685F21533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34966" y="566963"/>
            <a:ext cx="5668963" cy="60896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1200" dirty="0"/>
              <a:t>GOD: I </a:t>
            </a:r>
            <a:r>
              <a:rPr lang="tr-TR" sz="1200" dirty="0" err="1"/>
              <a:t>perceive</a:t>
            </a:r>
            <a:r>
              <a:rPr lang="tr-TR" sz="1200" dirty="0"/>
              <a:t> here in </a:t>
            </a:r>
            <a:r>
              <a:rPr lang="tr-TR" sz="1200" dirty="0" err="1"/>
              <a:t>my</a:t>
            </a:r>
            <a:r>
              <a:rPr lang="tr-TR" sz="1200" dirty="0"/>
              <a:t> </a:t>
            </a:r>
            <a:r>
              <a:rPr lang="tr-TR" sz="1200" dirty="0" err="1"/>
              <a:t>majesty</a:t>
            </a:r>
            <a:r>
              <a:rPr lang="tr-TR" sz="1200" dirty="0"/>
              <a:t>, </a:t>
            </a:r>
          </a:p>
          <a:p>
            <a:pPr marL="0" indent="0">
              <a:buNone/>
            </a:pPr>
            <a:r>
              <a:rPr lang="tr-TR" sz="1200" dirty="0"/>
              <a:t>How </a:t>
            </a:r>
            <a:r>
              <a:rPr lang="tr-TR" sz="1200" dirty="0" err="1"/>
              <a:t>that</a:t>
            </a:r>
            <a:r>
              <a:rPr lang="tr-TR" sz="1200" dirty="0"/>
              <a:t> </a:t>
            </a:r>
            <a:r>
              <a:rPr lang="tr-TR" sz="1200" dirty="0" err="1"/>
              <a:t>all</a:t>
            </a:r>
            <a:r>
              <a:rPr lang="tr-TR" sz="1200" dirty="0"/>
              <a:t> </a:t>
            </a:r>
            <a:r>
              <a:rPr lang="tr-TR" sz="1200" dirty="0" err="1"/>
              <a:t>the</a:t>
            </a:r>
            <a:r>
              <a:rPr lang="tr-TR" sz="1200" dirty="0"/>
              <a:t> </a:t>
            </a:r>
            <a:r>
              <a:rPr lang="tr-TR" sz="1200" dirty="0" err="1"/>
              <a:t>creatures</a:t>
            </a:r>
            <a:r>
              <a:rPr lang="tr-TR" sz="1200" dirty="0"/>
              <a:t> be </a:t>
            </a:r>
            <a:r>
              <a:rPr lang="tr-TR" sz="1200" dirty="0" err="1"/>
              <a:t>to</a:t>
            </a:r>
            <a:r>
              <a:rPr lang="tr-TR" sz="1200" dirty="0"/>
              <a:t> me </a:t>
            </a:r>
            <a:r>
              <a:rPr lang="tr-TR" sz="1200" dirty="0" err="1"/>
              <a:t>unkind</a:t>
            </a:r>
            <a:r>
              <a:rPr lang="tr-TR" sz="1200" dirty="0"/>
              <a:t>, </a:t>
            </a:r>
          </a:p>
          <a:p>
            <a:pPr marL="0" indent="0">
              <a:buNone/>
            </a:pPr>
            <a:r>
              <a:rPr lang="tr-TR" sz="1200" dirty="0" err="1"/>
              <a:t>Living</a:t>
            </a:r>
            <a:r>
              <a:rPr lang="tr-TR" sz="1200" dirty="0"/>
              <a:t> </a:t>
            </a:r>
            <a:r>
              <a:rPr lang="tr-TR" sz="1200" dirty="0" err="1"/>
              <a:t>without</a:t>
            </a:r>
            <a:r>
              <a:rPr lang="tr-TR" sz="1200" dirty="0"/>
              <a:t> </a:t>
            </a:r>
            <a:r>
              <a:rPr lang="tr-TR" sz="1200" dirty="0" err="1"/>
              <a:t>dread</a:t>
            </a:r>
            <a:r>
              <a:rPr lang="tr-TR" sz="1200" dirty="0"/>
              <a:t> in </a:t>
            </a:r>
            <a:r>
              <a:rPr lang="tr-TR" sz="1200" dirty="0" err="1"/>
              <a:t>worldly</a:t>
            </a:r>
            <a:r>
              <a:rPr lang="tr-TR" sz="1200" dirty="0"/>
              <a:t> </a:t>
            </a:r>
            <a:r>
              <a:rPr lang="tr-TR" sz="1200" dirty="0" err="1"/>
              <a:t>prosperity</a:t>
            </a:r>
            <a:r>
              <a:rPr lang="tr-TR" sz="1200" dirty="0"/>
              <a:t>: </a:t>
            </a:r>
          </a:p>
          <a:p>
            <a:pPr marL="0" indent="0">
              <a:buNone/>
            </a:pPr>
            <a:r>
              <a:rPr lang="tr-TR" sz="1200" dirty="0"/>
              <a:t>Of </a:t>
            </a:r>
            <a:r>
              <a:rPr lang="tr-TR" sz="1200" dirty="0" err="1"/>
              <a:t>ghostly</a:t>
            </a:r>
            <a:r>
              <a:rPr lang="tr-TR" sz="1200" dirty="0"/>
              <a:t> </a:t>
            </a:r>
            <a:r>
              <a:rPr lang="tr-TR" sz="1200" dirty="0" err="1"/>
              <a:t>sight</a:t>
            </a:r>
            <a:r>
              <a:rPr lang="tr-TR" sz="1200" dirty="0"/>
              <a:t> </a:t>
            </a:r>
            <a:r>
              <a:rPr lang="tr-TR" sz="1200" dirty="0" err="1"/>
              <a:t>the</a:t>
            </a:r>
            <a:r>
              <a:rPr lang="tr-TR" sz="1200" dirty="0"/>
              <a:t> </a:t>
            </a:r>
            <a:r>
              <a:rPr lang="tr-TR" sz="1200" dirty="0" err="1"/>
              <a:t>people</a:t>
            </a:r>
            <a:r>
              <a:rPr lang="tr-TR" sz="1200" dirty="0"/>
              <a:t> be </a:t>
            </a:r>
            <a:r>
              <a:rPr lang="tr-TR" sz="1200" dirty="0" err="1"/>
              <a:t>so</a:t>
            </a:r>
            <a:r>
              <a:rPr lang="tr-TR" sz="1200" dirty="0"/>
              <a:t> </a:t>
            </a:r>
            <a:r>
              <a:rPr lang="tr-TR" sz="1200" dirty="0" err="1"/>
              <a:t>blind</a:t>
            </a:r>
            <a:r>
              <a:rPr lang="tr-TR" sz="1200" dirty="0"/>
              <a:t>, </a:t>
            </a:r>
          </a:p>
          <a:p>
            <a:pPr marL="0" indent="0">
              <a:buNone/>
            </a:pPr>
            <a:r>
              <a:rPr lang="tr-TR" sz="1200" dirty="0" err="1"/>
              <a:t>Drowned</a:t>
            </a:r>
            <a:r>
              <a:rPr lang="tr-TR" sz="1200" dirty="0"/>
              <a:t> in sin, </a:t>
            </a:r>
            <a:r>
              <a:rPr lang="tr-TR" sz="1200" dirty="0" err="1"/>
              <a:t>they</a:t>
            </a:r>
            <a:r>
              <a:rPr lang="tr-TR" sz="1200" dirty="0"/>
              <a:t> </a:t>
            </a:r>
            <a:r>
              <a:rPr lang="tr-TR" sz="1200" dirty="0" err="1"/>
              <a:t>know</a:t>
            </a:r>
            <a:r>
              <a:rPr lang="tr-TR" sz="1200" dirty="0"/>
              <a:t> me not </a:t>
            </a:r>
            <a:r>
              <a:rPr lang="tr-TR" sz="1200" dirty="0" err="1"/>
              <a:t>for</a:t>
            </a:r>
            <a:r>
              <a:rPr lang="tr-TR" sz="1200" dirty="0"/>
              <a:t> </a:t>
            </a:r>
            <a:r>
              <a:rPr lang="tr-TR" sz="1200" dirty="0" err="1"/>
              <a:t>their</a:t>
            </a:r>
            <a:r>
              <a:rPr lang="tr-TR" sz="1200" dirty="0"/>
              <a:t> </a:t>
            </a:r>
            <a:r>
              <a:rPr lang="tr-TR" sz="1200" dirty="0" err="1"/>
              <a:t>God</a:t>
            </a:r>
            <a:r>
              <a:rPr lang="tr-TR" sz="1200" dirty="0"/>
              <a:t>; </a:t>
            </a:r>
          </a:p>
          <a:p>
            <a:pPr marL="0" indent="0">
              <a:buNone/>
            </a:pPr>
            <a:r>
              <a:rPr lang="tr-TR" sz="1200" dirty="0" err="1"/>
              <a:t>In</a:t>
            </a:r>
            <a:r>
              <a:rPr lang="tr-TR" sz="1200" dirty="0"/>
              <a:t> </a:t>
            </a:r>
            <a:r>
              <a:rPr lang="tr-TR" sz="1200" dirty="0" err="1"/>
              <a:t>worldly</a:t>
            </a:r>
            <a:r>
              <a:rPr lang="tr-TR" sz="1200" dirty="0"/>
              <a:t> </a:t>
            </a:r>
            <a:r>
              <a:rPr lang="tr-TR" sz="1200" dirty="0" err="1"/>
              <a:t>riches</a:t>
            </a:r>
            <a:r>
              <a:rPr lang="tr-TR" sz="1200" dirty="0"/>
              <a:t> is </a:t>
            </a:r>
            <a:r>
              <a:rPr lang="tr-TR" sz="1200" dirty="0" err="1"/>
              <a:t>all</a:t>
            </a:r>
            <a:r>
              <a:rPr lang="tr-TR" sz="1200" dirty="0"/>
              <a:t> </a:t>
            </a:r>
            <a:r>
              <a:rPr lang="tr-TR" sz="1200" dirty="0" err="1"/>
              <a:t>their</a:t>
            </a:r>
            <a:r>
              <a:rPr lang="tr-TR" sz="1200" dirty="0"/>
              <a:t> </a:t>
            </a:r>
            <a:r>
              <a:rPr lang="tr-TR" sz="1200" dirty="0" err="1"/>
              <a:t>mind</a:t>
            </a:r>
            <a:r>
              <a:rPr lang="tr-TR" sz="1200" dirty="0"/>
              <a:t>, </a:t>
            </a:r>
          </a:p>
          <a:p>
            <a:pPr marL="0" indent="0">
              <a:buNone/>
            </a:pPr>
            <a:r>
              <a:rPr lang="tr-TR" sz="1200" dirty="0" err="1"/>
              <a:t>They</a:t>
            </a:r>
            <a:r>
              <a:rPr lang="tr-TR" sz="1200" dirty="0"/>
              <a:t> </a:t>
            </a:r>
            <a:r>
              <a:rPr lang="tr-TR" sz="1200" dirty="0" err="1"/>
              <a:t>fear</a:t>
            </a:r>
            <a:r>
              <a:rPr lang="tr-TR" sz="1200" dirty="0"/>
              <a:t> not </a:t>
            </a:r>
            <a:r>
              <a:rPr lang="tr-TR" sz="1200" dirty="0" err="1"/>
              <a:t>my</a:t>
            </a:r>
            <a:r>
              <a:rPr lang="tr-TR" sz="1200" dirty="0"/>
              <a:t> </a:t>
            </a:r>
            <a:r>
              <a:rPr lang="tr-TR" sz="1200" dirty="0" err="1"/>
              <a:t>rightwiseness</a:t>
            </a:r>
            <a:r>
              <a:rPr lang="tr-TR" sz="1200" dirty="0"/>
              <a:t>, </a:t>
            </a:r>
            <a:r>
              <a:rPr lang="tr-TR" sz="1200" dirty="0" err="1"/>
              <a:t>the</a:t>
            </a:r>
            <a:r>
              <a:rPr lang="tr-TR" sz="1200" dirty="0"/>
              <a:t> </a:t>
            </a:r>
            <a:r>
              <a:rPr lang="tr-TR" sz="1200" dirty="0" err="1"/>
              <a:t>sharp</a:t>
            </a:r>
            <a:r>
              <a:rPr lang="tr-TR" sz="1200" dirty="0"/>
              <a:t> </a:t>
            </a:r>
            <a:r>
              <a:rPr lang="tr-TR" sz="1200" dirty="0" err="1"/>
              <a:t>rod</a:t>
            </a:r>
            <a:r>
              <a:rPr lang="tr-TR" sz="1200" dirty="0"/>
              <a:t>; </a:t>
            </a:r>
          </a:p>
          <a:p>
            <a:pPr marL="0" indent="0">
              <a:buNone/>
            </a:pPr>
            <a:r>
              <a:rPr lang="tr-TR" sz="1200" dirty="0"/>
              <a:t>My </a:t>
            </a:r>
            <a:r>
              <a:rPr lang="tr-TR" sz="1200" dirty="0" err="1"/>
              <a:t>law</a:t>
            </a:r>
            <a:r>
              <a:rPr lang="tr-TR" sz="1200" dirty="0"/>
              <a:t> </a:t>
            </a:r>
            <a:r>
              <a:rPr lang="tr-TR" sz="1200" dirty="0" err="1"/>
              <a:t>that</a:t>
            </a:r>
            <a:r>
              <a:rPr lang="tr-TR" sz="1200" dirty="0"/>
              <a:t> I </a:t>
            </a:r>
            <a:r>
              <a:rPr lang="tr-TR" sz="1200" dirty="0" err="1"/>
              <a:t>shewed</a:t>
            </a:r>
            <a:r>
              <a:rPr lang="tr-TR" sz="1200" dirty="0"/>
              <a:t>, </a:t>
            </a:r>
            <a:r>
              <a:rPr lang="tr-TR" sz="1200" dirty="0" err="1"/>
              <a:t>when</a:t>
            </a:r>
            <a:r>
              <a:rPr lang="tr-TR" sz="1200" dirty="0"/>
              <a:t> I </a:t>
            </a:r>
            <a:r>
              <a:rPr lang="tr-TR" sz="1200" dirty="0" err="1"/>
              <a:t>for</a:t>
            </a:r>
            <a:r>
              <a:rPr lang="tr-TR" sz="1200" dirty="0"/>
              <a:t> </a:t>
            </a:r>
            <a:r>
              <a:rPr lang="tr-TR" sz="1200" dirty="0" err="1"/>
              <a:t>them</a:t>
            </a:r>
            <a:r>
              <a:rPr lang="tr-TR" sz="1200" dirty="0"/>
              <a:t> </a:t>
            </a:r>
            <a:r>
              <a:rPr lang="tr-TR" sz="1200" dirty="0" err="1"/>
              <a:t>died</a:t>
            </a:r>
            <a:r>
              <a:rPr lang="tr-TR" sz="1200" dirty="0"/>
              <a:t>, </a:t>
            </a:r>
          </a:p>
          <a:p>
            <a:pPr marL="0" indent="0">
              <a:buNone/>
            </a:pPr>
            <a:r>
              <a:rPr lang="tr-TR" sz="1200" dirty="0" err="1"/>
              <a:t>They</a:t>
            </a:r>
            <a:r>
              <a:rPr lang="tr-TR" sz="1200" dirty="0"/>
              <a:t> </a:t>
            </a:r>
            <a:r>
              <a:rPr lang="tr-TR" sz="1200" dirty="0" err="1"/>
              <a:t>forget</a:t>
            </a:r>
            <a:r>
              <a:rPr lang="tr-TR" sz="1200" dirty="0"/>
              <a:t> </a:t>
            </a:r>
            <a:r>
              <a:rPr lang="tr-TR" sz="1200" dirty="0" err="1"/>
              <a:t>clean</a:t>
            </a:r>
            <a:r>
              <a:rPr lang="tr-TR" sz="1200" dirty="0"/>
              <a:t>, </a:t>
            </a:r>
            <a:r>
              <a:rPr lang="tr-TR" sz="1200" dirty="0" err="1"/>
              <a:t>and</a:t>
            </a:r>
            <a:r>
              <a:rPr lang="tr-TR" sz="1200" dirty="0"/>
              <a:t> </a:t>
            </a:r>
            <a:r>
              <a:rPr lang="tr-TR" sz="1200" dirty="0" err="1"/>
              <a:t>shedding</a:t>
            </a:r>
            <a:r>
              <a:rPr lang="tr-TR" sz="1200" dirty="0"/>
              <a:t> of </a:t>
            </a:r>
            <a:r>
              <a:rPr lang="tr-TR" sz="1200" dirty="0" err="1"/>
              <a:t>my</a:t>
            </a:r>
            <a:r>
              <a:rPr lang="tr-TR" sz="1200" dirty="0"/>
              <a:t> </a:t>
            </a:r>
            <a:r>
              <a:rPr lang="tr-TR" sz="1200" dirty="0" err="1"/>
              <a:t>blood</a:t>
            </a:r>
            <a:r>
              <a:rPr lang="tr-TR" sz="1200" dirty="0"/>
              <a:t> </a:t>
            </a:r>
            <a:r>
              <a:rPr lang="tr-TR" sz="1200" dirty="0" err="1"/>
              <a:t>red</a:t>
            </a:r>
            <a:r>
              <a:rPr lang="tr-TR" sz="1200" dirty="0"/>
              <a:t>; </a:t>
            </a:r>
          </a:p>
          <a:p>
            <a:pPr marL="0" indent="0">
              <a:buNone/>
            </a:pPr>
            <a:r>
              <a:rPr lang="tr-TR" sz="1200" dirty="0"/>
              <a:t>I </a:t>
            </a:r>
            <a:r>
              <a:rPr lang="tr-TR" sz="1200" dirty="0" err="1"/>
              <a:t>hanged</a:t>
            </a:r>
            <a:r>
              <a:rPr lang="tr-TR" sz="1200" dirty="0"/>
              <a:t> </a:t>
            </a:r>
            <a:r>
              <a:rPr lang="tr-TR" sz="1200" dirty="0" err="1"/>
              <a:t>between</a:t>
            </a:r>
            <a:r>
              <a:rPr lang="tr-TR" sz="1200" dirty="0"/>
              <a:t> </a:t>
            </a:r>
            <a:r>
              <a:rPr lang="tr-TR" sz="1200" dirty="0" err="1"/>
              <a:t>two</a:t>
            </a:r>
            <a:r>
              <a:rPr lang="tr-TR" sz="1200" dirty="0"/>
              <a:t>, it </a:t>
            </a:r>
            <a:r>
              <a:rPr lang="tr-TR" sz="1200" dirty="0" err="1"/>
              <a:t>cannot</a:t>
            </a:r>
            <a:r>
              <a:rPr lang="tr-TR" sz="1200" dirty="0"/>
              <a:t> be </a:t>
            </a:r>
            <a:r>
              <a:rPr lang="tr-TR" sz="1200" dirty="0" err="1"/>
              <a:t>denied</a:t>
            </a:r>
            <a:r>
              <a:rPr lang="tr-TR" sz="1200" dirty="0"/>
              <a:t>; </a:t>
            </a:r>
          </a:p>
          <a:p>
            <a:pPr marL="0" indent="0">
              <a:buNone/>
            </a:pPr>
            <a:r>
              <a:rPr lang="tr-TR" sz="1200" dirty="0" err="1"/>
              <a:t>To</a:t>
            </a:r>
            <a:r>
              <a:rPr lang="tr-TR" sz="1200" dirty="0"/>
              <a:t> </a:t>
            </a:r>
            <a:r>
              <a:rPr lang="tr-TR" sz="1200" dirty="0" err="1"/>
              <a:t>get</a:t>
            </a:r>
            <a:r>
              <a:rPr lang="tr-TR" sz="1200" dirty="0"/>
              <a:t> </a:t>
            </a:r>
            <a:r>
              <a:rPr lang="tr-TR" sz="1200" dirty="0" err="1"/>
              <a:t>them</a:t>
            </a:r>
            <a:r>
              <a:rPr lang="tr-TR" sz="1200" dirty="0"/>
              <a:t> life I </a:t>
            </a:r>
            <a:r>
              <a:rPr lang="tr-TR" sz="1200" dirty="0" err="1"/>
              <a:t>suffered</a:t>
            </a:r>
            <a:r>
              <a:rPr lang="tr-TR" sz="1200" dirty="0"/>
              <a:t> </a:t>
            </a:r>
            <a:r>
              <a:rPr lang="tr-TR" sz="1200" dirty="0" err="1"/>
              <a:t>to</a:t>
            </a:r>
            <a:r>
              <a:rPr lang="tr-TR" sz="1200" dirty="0"/>
              <a:t> be </a:t>
            </a:r>
            <a:r>
              <a:rPr lang="tr-TR" sz="1200" dirty="0" err="1"/>
              <a:t>dead</a:t>
            </a:r>
            <a:r>
              <a:rPr lang="tr-TR" sz="1200" dirty="0"/>
              <a:t>; </a:t>
            </a:r>
          </a:p>
          <a:p>
            <a:pPr marL="0" indent="0">
              <a:buNone/>
            </a:pPr>
            <a:r>
              <a:rPr lang="tr-TR" sz="1200" dirty="0"/>
              <a:t>I </a:t>
            </a:r>
            <a:r>
              <a:rPr lang="tr-TR" sz="1200" dirty="0" err="1"/>
              <a:t>healed</a:t>
            </a:r>
            <a:r>
              <a:rPr lang="tr-TR" sz="1200" dirty="0"/>
              <a:t> </a:t>
            </a:r>
            <a:r>
              <a:rPr lang="tr-TR" sz="1200" dirty="0" err="1"/>
              <a:t>their</a:t>
            </a:r>
            <a:r>
              <a:rPr lang="tr-TR" sz="1200" dirty="0"/>
              <a:t> </a:t>
            </a:r>
            <a:r>
              <a:rPr lang="tr-TR" sz="1200" dirty="0" err="1"/>
              <a:t>feet</a:t>
            </a:r>
            <a:r>
              <a:rPr lang="tr-TR" sz="1200" dirty="0"/>
              <a:t>; </a:t>
            </a:r>
            <a:r>
              <a:rPr lang="tr-TR" sz="1200" dirty="0" err="1"/>
              <a:t>with</a:t>
            </a:r>
            <a:r>
              <a:rPr lang="tr-TR" sz="1200" dirty="0"/>
              <a:t> </a:t>
            </a:r>
            <a:r>
              <a:rPr lang="tr-TR" sz="1200" dirty="0" err="1"/>
              <a:t>thorns</a:t>
            </a:r>
            <a:r>
              <a:rPr lang="tr-TR" sz="1200" dirty="0"/>
              <a:t> hurt </a:t>
            </a:r>
            <a:r>
              <a:rPr lang="tr-TR" sz="1200" dirty="0" err="1"/>
              <a:t>was</a:t>
            </a:r>
            <a:r>
              <a:rPr lang="tr-TR" sz="1200" dirty="0"/>
              <a:t> </a:t>
            </a:r>
            <a:r>
              <a:rPr lang="tr-TR" sz="1200" dirty="0" err="1"/>
              <a:t>my</a:t>
            </a:r>
            <a:r>
              <a:rPr lang="tr-TR" sz="1200" dirty="0"/>
              <a:t> </a:t>
            </a:r>
            <a:r>
              <a:rPr lang="tr-TR" sz="1200" dirty="0" err="1"/>
              <a:t>head</a:t>
            </a:r>
            <a:r>
              <a:rPr lang="tr-TR" sz="1200" dirty="0"/>
              <a:t>: </a:t>
            </a:r>
          </a:p>
          <a:p>
            <a:pPr marL="0" indent="0">
              <a:buNone/>
            </a:pPr>
            <a:r>
              <a:rPr lang="tr-TR" sz="1200" dirty="0"/>
              <a:t>I </a:t>
            </a:r>
            <a:r>
              <a:rPr lang="tr-TR" sz="1200" dirty="0" err="1"/>
              <a:t>could</a:t>
            </a:r>
            <a:r>
              <a:rPr lang="tr-TR" sz="1200" dirty="0"/>
              <a:t> do </a:t>
            </a:r>
            <a:r>
              <a:rPr lang="tr-TR" sz="1200" dirty="0" err="1"/>
              <a:t>no</a:t>
            </a:r>
            <a:r>
              <a:rPr lang="tr-TR" sz="1200" dirty="0"/>
              <a:t> </a:t>
            </a:r>
            <a:r>
              <a:rPr lang="tr-TR" sz="1200" dirty="0" err="1"/>
              <a:t>more</a:t>
            </a:r>
            <a:r>
              <a:rPr lang="tr-TR" sz="1200" dirty="0"/>
              <a:t> </a:t>
            </a:r>
            <a:r>
              <a:rPr lang="tr-TR" sz="1200" dirty="0" err="1"/>
              <a:t>than</a:t>
            </a:r>
            <a:r>
              <a:rPr lang="tr-TR" sz="1200" dirty="0"/>
              <a:t> I </a:t>
            </a:r>
            <a:r>
              <a:rPr lang="tr-TR" sz="1200" dirty="0" err="1"/>
              <a:t>did</a:t>
            </a:r>
            <a:r>
              <a:rPr lang="tr-TR" sz="1200" dirty="0"/>
              <a:t> </a:t>
            </a:r>
            <a:r>
              <a:rPr lang="tr-TR" sz="1200" dirty="0" err="1"/>
              <a:t>truly</a:t>
            </a:r>
            <a:r>
              <a:rPr lang="tr-TR" sz="1200" dirty="0"/>
              <a:t>, </a:t>
            </a:r>
          </a:p>
          <a:p>
            <a:pPr marL="0" indent="0">
              <a:buNone/>
            </a:pPr>
            <a:r>
              <a:rPr lang="tr-TR" sz="1200" dirty="0" err="1"/>
              <a:t>And</a:t>
            </a:r>
            <a:r>
              <a:rPr lang="tr-TR" sz="1200" dirty="0"/>
              <a:t> </a:t>
            </a:r>
            <a:r>
              <a:rPr lang="tr-TR" sz="1200" dirty="0" err="1"/>
              <a:t>now</a:t>
            </a:r>
            <a:r>
              <a:rPr lang="tr-TR" sz="1200" dirty="0"/>
              <a:t> I </a:t>
            </a:r>
            <a:r>
              <a:rPr lang="tr-TR" sz="1200" dirty="0" err="1"/>
              <a:t>see</a:t>
            </a:r>
            <a:r>
              <a:rPr lang="tr-TR" sz="1200" dirty="0"/>
              <a:t> </a:t>
            </a:r>
            <a:r>
              <a:rPr lang="tr-TR" sz="1200" dirty="0" err="1"/>
              <a:t>the</a:t>
            </a:r>
            <a:r>
              <a:rPr lang="tr-TR" sz="1200" dirty="0"/>
              <a:t> </a:t>
            </a:r>
            <a:r>
              <a:rPr lang="tr-TR" sz="1200" dirty="0" err="1"/>
              <a:t>people</a:t>
            </a:r>
            <a:r>
              <a:rPr lang="tr-TR" sz="1200" dirty="0"/>
              <a:t> do </a:t>
            </a:r>
            <a:r>
              <a:rPr lang="tr-TR" sz="1200" dirty="0" err="1"/>
              <a:t>clean</a:t>
            </a:r>
            <a:r>
              <a:rPr lang="tr-TR" sz="1200" dirty="0"/>
              <a:t> </a:t>
            </a:r>
            <a:r>
              <a:rPr lang="tr-TR" sz="1200" dirty="0" err="1"/>
              <a:t>forsake</a:t>
            </a:r>
            <a:r>
              <a:rPr lang="tr-TR" sz="1200" dirty="0"/>
              <a:t> me. </a:t>
            </a:r>
          </a:p>
          <a:p>
            <a:pPr marL="0" indent="0">
              <a:buNone/>
            </a:pPr>
            <a:r>
              <a:rPr lang="tr-TR" sz="1200" dirty="0" err="1"/>
              <a:t>They</a:t>
            </a:r>
            <a:r>
              <a:rPr lang="tr-TR" sz="1200" dirty="0"/>
              <a:t> </a:t>
            </a:r>
            <a:r>
              <a:rPr lang="tr-TR" sz="1200" dirty="0" err="1"/>
              <a:t>use</a:t>
            </a:r>
            <a:r>
              <a:rPr lang="tr-TR" sz="1200" dirty="0"/>
              <a:t> </a:t>
            </a:r>
            <a:r>
              <a:rPr lang="tr-TR" sz="1200" dirty="0" err="1"/>
              <a:t>the</a:t>
            </a:r>
            <a:r>
              <a:rPr lang="tr-TR" sz="1200" dirty="0"/>
              <a:t> seven </a:t>
            </a:r>
            <a:r>
              <a:rPr lang="tr-TR" sz="1200" dirty="0" err="1"/>
              <a:t>deadly</a:t>
            </a:r>
            <a:r>
              <a:rPr lang="tr-TR" sz="1200" dirty="0"/>
              <a:t> </a:t>
            </a:r>
            <a:r>
              <a:rPr lang="tr-TR" sz="1200" dirty="0" err="1"/>
              <a:t>sins</a:t>
            </a:r>
            <a:r>
              <a:rPr lang="tr-TR" sz="1200" dirty="0"/>
              <a:t> </a:t>
            </a:r>
            <a:r>
              <a:rPr lang="tr-TR" sz="1200" dirty="0" err="1"/>
              <a:t>damnable</a:t>
            </a:r>
            <a:r>
              <a:rPr lang="tr-TR" sz="1200" dirty="0"/>
              <a:t>; </a:t>
            </a:r>
          </a:p>
          <a:p>
            <a:pPr marL="0" indent="0">
              <a:buNone/>
            </a:pPr>
            <a:r>
              <a:rPr lang="tr-TR" sz="1200" dirty="0"/>
              <a:t>As </a:t>
            </a:r>
            <a:r>
              <a:rPr lang="tr-TR" sz="1200" dirty="0" err="1"/>
              <a:t>pride</a:t>
            </a:r>
            <a:r>
              <a:rPr lang="tr-TR" sz="1200" dirty="0"/>
              <a:t>, </a:t>
            </a:r>
            <a:r>
              <a:rPr lang="tr-TR" sz="1200" dirty="0" err="1"/>
              <a:t>covetise</a:t>
            </a:r>
            <a:r>
              <a:rPr lang="tr-TR" sz="1200" dirty="0"/>
              <a:t>, </a:t>
            </a:r>
            <a:r>
              <a:rPr lang="tr-TR" sz="1200" dirty="0" err="1"/>
              <a:t>wrath</a:t>
            </a:r>
            <a:r>
              <a:rPr lang="tr-TR" sz="1200" dirty="0"/>
              <a:t>, </a:t>
            </a:r>
            <a:r>
              <a:rPr lang="tr-TR" sz="1200" dirty="0" err="1"/>
              <a:t>and</a:t>
            </a:r>
            <a:r>
              <a:rPr lang="tr-TR" sz="1200" dirty="0"/>
              <a:t> </a:t>
            </a:r>
            <a:r>
              <a:rPr lang="tr-TR" sz="1200" dirty="0" err="1"/>
              <a:t>lechery</a:t>
            </a:r>
            <a:r>
              <a:rPr lang="tr-TR" sz="1200" dirty="0"/>
              <a:t>,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A2287640-3FE2-27B1-9F3B-F12D50A9254C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560512" y="566964"/>
            <a:ext cx="3769112" cy="25249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400" dirty="0"/>
              <a:t>GOD: </a:t>
            </a:r>
            <a:r>
              <a:rPr lang="tr-TR" sz="1400" dirty="0" err="1"/>
              <a:t>Go</a:t>
            </a:r>
            <a:r>
              <a:rPr lang="tr-TR" sz="1400" dirty="0"/>
              <a:t> </a:t>
            </a:r>
            <a:r>
              <a:rPr lang="tr-TR" sz="1400" dirty="0" err="1"/>
              <a:t>thou</a:t>
            </a:r>
            <a:r>
              <a:rPr lang="tr-TR" sz="1400" dirty="0"/>
              <a:t> </a:t>
            </a:r>
            <a:r>
              <a:rPr lang="tr-TR" sz="1400" dirty="0" err="1"/>
              <a:t>to</a:t>
            </a:r>
            <a:r>
              <a:rPr lang="tr-TR" sz="1400" dirty="0"/>
              <a:t> </a:t>
            </a:r>
            <a:r>
              <a:rPr lang="tr-TR" sz="1400" dirty="0" err="1"/>
              <a:t>Everyman</a:t>
            </a:r>
            <a:r>
              <a:rPr lang="tr-TR" sz="1400" dirty="0"/>
              <a:t>, </a:t>
            </a:r>
          </a:p>
          <a:p>
            <a:pPr marL="0" indent="0">
              <a:buNone/>
            </a:pP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show</a:t>
            </a:r>
            <a:r>
              <a:rPr lang="tr-TR" sz="1400" dirty="0"/>
              <a:t> </a:t>
            </a:r>
            <a:r>
              <a:rPr lang="tr-TR" sz="1400" dirty="0" err="1"/>
              <a:t>him</a:t>
            </a:r>
            <a:r>
              <a:rPr lang="tr-TR" sz="1400" dirty="0"/>
              <a:t> in </a:t>
            </a:r>
            <a:r>
              <a:rPr lang="tr-TR" sz="1400" dirty="0" err="1"/>
              <a:t>my</a:t>
            </a:r>
            <a:r>
              <a:rPr lang="tr-TR" sz="1400" dirty="0"/>
              <a:t> name </a:t>
            </a:r>
          </a:p>
          <a:p>
            <a:pPr marL="0" indent="0">
              <a:buNone/>
            </a:pPr>
            <a:r>
              <a:rPr lang="tr-TR" sz="1400" dirty="0"/>
              <a:t>A </a:t>
            </a:r>
            <a:r>
              <a:rPr lang="tr-TR" sz="1400" dirty="0" err="1"/>
              <a:t>pilgrimage</a:t>
            </a:r>
            <a:r>
              <a:rPr lang="tr-TR" sz="1400" dirty="0"/>
              <a:t> he </a:t>
            </a:r>
            <a:r>
              <a:rPr lang="tr-TR" sz="1400" dirty="0" err="1"/>
              <a:t>must</a:t>
            </a:r>
            <a:r>
              <a:rPr lang="tr-TR" sz="1400" dirty="0"/>
              <a:t> on </a:t>
            </a:r>
            <a:r>
              <a:rPr lang="tr-TR" sz="1400" dirty="0" err="1"/>
              <a:t>him</a:t>
            </a:r>
            <a:r>
              <a:rPr lang="tr-TR" sz="1400" dirty="0"/>
              <a:t> </a:t>
            </a:r>
            <a:r>
              <a:rPr lang="tr-TR" sz="1400" dirty="0" err="1"/>
              <a:t>take</a:t>
            </a:r>
            <a:r>
              <a:rPr lang="tr-TR" sz="1400" dirty="0"/>
              <a:t>, </a:t>
            </a:r>
          </a:p>
          <a:p>
            <a:pPr marL="0" indent="0">
              <a:buNone/>
            </a:pPr>
            <a:r>
              <a:rPr lang="tr-TR" sz="1400" dirty="0"/>
              <a:t>Which he in </a:t>
            </a:r>
            <a:r>
              <a:rPr lang="tr-TR" sz="1400" dirty="0" err="1"/>
              <a:t>no</a:t>
            </a:r>
            <a:r>
              <a:rPr lang="tr-TR" sz="1400" dirty="0"/>
              <a:t> </a:t>
            </a:r>
            <a:r>
              <a:rPr lang="tr-TR" sz="1400" dirty="0" err="1"/>
              <a:t>wise</a:t>
            </a:r>
            <a:r>
              <a:rPr lang="tr-TR" sz="1400" dirty="0"/>
              <a:t> </a:t>
            </a:r>
            <a:r>
              <a:rPr lang="tr-TR" sz="1400" dirty="0" err="1"/>
              <a:t>may</a:t>
            </a:r>
            <a:r>
              <a:rPr lang="tr-TR" sz="1400" dirty="0"/>
              <a:t> </a:t>
            </a:r>
            <a:r>
              <a:rPr lang="tr-TR" sz="1400" dirty="0" err="1"/>
              <a:t>escape</a:t>
            </a:r>
            <a:r>
              <a:rPr lang="tr-TR" sz="1400" dirty="0"/>
              <a:t>; </a:t>
            </a:r>
          </a:p>
          <a:p>
            <a:pPr marL="0" indent="0">
              <a:buNone/>
            </a:pP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that</a:t>
            </a:r>
            <a:r>
              <a:rPr lang="tr-TR" sz="1400" dirty="0"/>
              <a:t> he </a:t>
            </a:r>
            <a:r>
              <a:rPr lang="tr-TR" sz="1400" dirty="0" err="1"/>
              <a:t>bring</a:t>
            </a:r>
            <a:r>
              <a:rPr lang="tr-TR" sz="1400" dirty="0"/>
              <a:t> </a:t>
            </a:r>
            <a:r>
              <a:rPr lang="tr-TR" sz="1400" dirty="0" err="1"/>
              <a:t>with</a:t>
            </a:r>
            <a:r>
              <a:rPr lang="tr-TR" sz="1400" dirty="0"/>
              <a:t> </a:t>
            </a:r>
            <a:r>
              <a:rPr lang="tr-TR" sz="1400" dirty="0" err="1"/>
              <a:t>him</a:t>
            </a:r>
            <a:r>
              <a:rPr lang="tr-TR" sz="1400" dirty="0"/>
              <a:t> a sure </a:t>
            </a:r>
            <a:r>
              <a:rPr lang="tr-TR" sz="1400" dirty="0" err="1"/>
              <a:t>reckoning</a:t>
            </a:r>
            <a:r>
              <a:rPr lang="tr-TR" sz="1400" dirty="0"/>
              <a:t> </a:t>
            </a:r>
          </a:p>
          <a:p>
            <a:pPr marL="0" indent="0">
              <a:buNone/>
            </a:pPr>
            <a:r>
              <a:rPr lang="tr-TR" sz="1400" dirty="0" err="1"/>
              <a:t>Without</a:t>
            </a:r>
            <a:r>
              <a:rPr lang="tr-TR" sz="1400" dirty="0"/>
              <a:t> </a:t>
            </a:r>
            <a:r>
              <a:rPr lang="tr-TR" sz="1400" dirty="0" err="1"/>
              <a:t>delay</a:t>
            </a:r>
            <a:r>
              <a:rPr lang="tr-TR" sz="1400" dirty="0"/>
              <a:t> </a:t>
            </a:r>
            <a:r>
              <a:rPr lang="tr-TR" sz="1400" dirty="0" err="1"/>
              <a:t>or</a:t>
            </a:r>
            <a:r>
              <a:rPr lang="tr-TR" sz="1400" dirty="0"/>
              <a:t> </a:t>
            </a:r>
            <a:r>
              <a:rPr lang="tr-TR" sz="1400" dirty="0" err="1"/>
              <a:t>any</a:t>
            </a:r>
            <a:r>
              <a:rPr lang="tr-TR" sz="1400" dirty="0"/>
              <a:t> </a:t>
            </a:r>
            <a:r>
              <a:rPr lang="tr-TR" sz="1400" dirty="0" err="1"/>
              <a:t>tarrying</a:t>
            </a:r>
            <a:r>
              <a:rPr lang="tr-TR" sz="1400" dirty="0"/>
              <a:t>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AF15EA3-EEDC-E564-4DD1-F390EB139C4C}"/>
              </a:ext>
            </a:extLst>
          </p:cNvPr>
          <p:cNvSpPr txBox="1"/>
          <p:nvPr/>
        </p:nvSpPr>
        <p:spPr>
          <a:xfrm>
            <a:off x="6008647" y="4475355"/>
            <a:ext cx="57592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in sin.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not </a:t>
            </a:r>
            <a:r>
              <a:rPr lang="tr-TR" dirty="0" err="1"/>
              <a:t>aware</a:t>
            </a:r>
            <a:r>
              <a:rPr lang="tr-TR" dirty="0"/>
              <a:t> of </a:t>
            </a:r>
            <a:r>
              <a:rPr lang="tr-TR" dirty="0" err="1"/>
              <a:t>God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his </a:t>
            </a:r>
            <a:r>
              <a:rPr lang="tr-TR" dirty="0" err="1"/>
              <a:t>punishment</a:t>
            </a:r>
            <a:r>
              <a:rPr lang="tr-TR" dirty="0"/>
              <a:t>.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antagonise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ignoring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sacrifice</a:t>
            </a:r>
            <a:r>
              <a:rPr lang="tr-TR" dirty="0"/>
              <a:t> he has </a:t>
            </a:r>
            <a:r>
              <a:rPr lang="tr-TR" dirty="0" err="1"/>
              <a:t>made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sake</a:t>
            </a:r>
            <a:r>
              <a:rPr lang="tr-TR" dirty="0"/>
              <a:t>.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 seven </a:t>
            </a:r>
            <a:r>
              <a:rPr lang="tr-TR" dirty="0" err="1"/>
              <a:t>deadly</a:t>
            </a:r>
            <a:r>
              <a:rPr lang="tr-TR" dirty="0"/>
              <a:t> </a:t>
            </a:r>
            <a:r>
              <a:rPr lang="tr-TR" dirty="0" err="1"/>
              <a:t>sins</a:t>
            </a:r>
            <a:r>
              <a:rPr lang="tr-TR" dirty="0"/>
              <a:t>.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in </a:t>
            </a:r>
            <a:r>
              <a:rPr lang="tr-TR" dirty="0" err="1"/>
              <a:t>wordly</a:t>
            </a:r>
            <a:r>
              <a:rPr lang="tr-TR" dirty="0"/>
              <a:t> </a:t>
            </a:r>
            <a:r>
              <a:rPr lang="tr-TR" dirty="0" err="1"/>
              <a:t>pleasures</a:t>
            </a:r>
            <a:r>
              <a:rPr lang="tr-TR" dirty="0"/>
              <a:t>.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live</a:t>
            </a:r>
            <a:r>
              <a:rPr lang="tr-TR" dirty="0"/>
              <a:t> in </a:t>
            </a:r>
            <a:r>
              <a:rPr lang="tr-TR" dirty="0" err="1"/>
              <a:t>prosperity</a:t>
            </a:r>
            <a:r>
              <a:rPr lang="tr-TR" dirty="0"/>
              <a:t> </a:t>
            </a:r>
            <a:r>
              <a:rPr lang="tr-TR" dirty="0" err="1"/>
              <a:t>without</a:t>
            </a:r>
            <a:r>
              <a:rPr lang="tr-TR" dirty="0"/>
              <a:t> </a:t>
            </a:r>
            <a:r>
              <a:rPr lang="tr-TR" dirty="0" err="1"/>
              <a:t>fearing</a:t>
            </a:r>
            <a:r>
              <a:rPr lang="tr-TR" dirty="0"/>
              <a:t> </a:t>
            </a:r>
            <a:r>
              <a:rPr lang="tr-TR" dirty="0" err="1"/>
              <a:t>God’s</a:t>
            </a:r>
            <a:r>
              <a:rPr lang="tr-TR" dirty="0"/>
              <a:t> </a:t>
            </a:r>
            <a:r>
              <a:rPr lang="tr-TR" dirty="0" err="1"/>
              <a:t>warth</a:t>
            </a:r>
            <a:r>
              <a:rPr lang="tr-TR" dirty="0"/>
              <a:t>. 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 </a:t>
            </a:r>
            <a:r>
              <a:rPr lang="tr-TR" dirty="0" err="1"/>
              <a:t>calls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on </a:t>
            </a:r>
            <a:r>
              <a:rPr lang="tr-TR" dirty="0" err="1"/>
              <a:t>behalf</a:t>
            </a:r>
            <a:r>
              <a:rPr lang="tr-TR" dirty="0"/>
              <a:t> of al </a:t>
            </a:r>
            <a:r>
              <a:rPr lang="tr-TR" dirty="0" err="1"/>
              <a:t>humanity</a:t>
            </a:r>
            <a:r>
              <a:rPr lang="tr-TR" dirty="0"/>
              <a:t>. He </a:t>
            </a:r>
            <a:r>
              <a:rPr lang="tr-TR" dirty="0" err="1"/>
              <a:t>must</a:t>
            </a:r>
            <a:r>
              <a:rPr lang="tr-TR" dirty="0"/>
              <a:t> </a:t>
            </a:r>
            <a:r>
              <a:rPr lang="tr-TR" dirty="0" err="1"/>
              <a:t>go</a:t>
            </a:r>
            <a:r>
              <a:rPr lang="tr-TR" dirty="0"/>
              <a:t> on a </a:t>
            </a:r>
            <a:r>
              <a:rPr lang="tr-TR" dirty="0" err="1"/>
              <a:t>journey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43025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814345-41DE-42C5-8657-66C1417DF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6094" y="6286347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68E419-3727-4F5E-8840-AF149B33B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7485" y="1883336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519B6EC-D7AE-452F-8D0C-D11BD3377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B4314D2-D2A1-4CD8-AC61-D3A862409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AF8E8E1C-E9C9-38F1-A6C8-F6FBFAB02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789567"/>
            <a:ext cx="11110405" cy="10548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              SEVEN DEADLY </a:t>
            </a:r>
            <a:r>
              <a:rPr lang="tr-TR" dirty="0"/>
              <a:t>SINS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89C9033-50A6-4C0D-A434-1DA417B55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567751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E77119D-632B-44FE-918A-65D2788D0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56EAA18C-2B6B-504D-0DB9-B241A9B4E25D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489447592"/>
              </p:ext>
            </p:extLst>
          </p:nvPr>
        </p:nvGraphicFramePr>
        <p:xfrm>
          <a:off x="571500" y="1936417"/>
          <a:ext cx="11060113" cy="3934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2863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CF6D0A3-6281-71C8-0122-441381450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769" y="-465568"/>
            <a:ext cx="10515600" cy="1325563"/>
          </a:xfrm>
        </p:spPr>
        <p:txBody>
          <a:bodyPr>
            <a:normAutofit/>
          </a:bodyPr>
          <a:lstStyle/>
          <a:p>
            <a:r>
              <a:rPr lang="tr-TR" sz="3200" dirty="0" err="1"/>
              <a:t>Death</a:t>
            </a:r>
            <a:r>
              <a:rPr lang="tr-TR" sz="3200" dirty="0"/>
              <a:t> </a:t>
            </a:r>
            <a:r>
              <a:rPr lang="tr-TR" sz="3200" dirty="0" err="1"/>
              <a:t>delivers</a:t>
            </a:r>
            <a:r>
              <a:rPr lang="tr-TR" sz="3200" dirty="0"/>
              <a:t> </a:t>
            </a:r>
            <a:r>
              <a:rPr lang="tr-TR" sz="3200" dirty="0" err="1"/>
              <a:t>the</a:t>
            </a:r>
            <a:r>
              <a:rPr lang="tr-TR" sz="3200" dirty="0"/>
              <a:t> </a:t>
            </a:r>
            <a:r>
              <a:rPr lang="tr-TR" sz="3200" dirty="0" err="1"/>
              <a:t>message</a:t>
            </a:r>
            <a:r>
              <a:rPr lang="tr-TR" sz="3200" dirty="0"/>
              <a:t> </a:t>
            </a:r>
            <a:r>
              <a:rPr lang="tr-TR" sz="3200" dirty="0" err="1"/>
              <a:t>to</a:t>
            </a:r>
            <a:r>
              <a:rPr lang="tr-TR" sz="3200" dirty="0"/>
              <a:t> </a:t>
            </a:r>
            <a:r>
              <a:rPr lang="tr-TR" sz="3200" dirty="0" err="1"/>
              <a:t>the</a:t>
            </a:r>
            <a:r>
              <a:rPr lang="tr-TR" sz="3200" dirty="0"/>
              <a:t> </a:t>
            </a:r>
            <a:r>
              <a:rPr lang="tr-TR" sz="3200" dirty="0" err="1"/>
              <a:t>Everyman</a:t>
            </a:r>
            <a:endParaRPr lang="tr-TR" sz="32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21E72C9-9CED-5717-F44C-193FF915D7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4966" y="1958251"/>
            <a:ext cx="6158514" cy="60571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1400" dirty="0"/>
              <a:t>DEATH: On </a:t>
            </a:r>
            <a:r>
              <a:rPr lang="tr-TR" sz="1400" dirty="0" err="1"/>
              <a:t>thee</a:t>
            </a:r>
            <a:r>
              <a:rPr lang="tr-TR" sz="1400" dirty="0"/>
              <a:t> </a:t>
            </a:r>
            <a:r>
              <a:rPr lang="tr-TR" sz="1400" dirty="0" err="1"/>
              <a:t>thou</a:t>
            </a:r>
            <a:r>
              <a:rPr lang="tr-TR" sz="1400" dirty="0"/>
              <a:t> </a:t>
            </a:r>
            <a:r>
              <a:rPr lang="tr-TR" sz="1400" dirty="0" err="1"/>
              <a:t>must</a:t>
            </a:r>
            <a:r>
              <a:rPr lang="tr-TR" sz="1400" dirty="0"/>
              <a:t> </a:t>
            </a:r>
            <a:r>
              <a:rPr lang="tr-TR" sz="1400" dirty="0" err="1"/>
              <a:t>take</a:t>
            </a:r>
            <a:r>
              <a:rPr lang="tr-TR" sz="1400" dirty="0"/>
              <a:t> a </a:t>
            </a:r>
            <a:r>
              <a:rPr lang="tr-TR" sz="1400" dirty="0" err="1"/>
              <a:t>long</a:t>
            </a:r>
            <a:r>
              <a:rPr lang="tr-TR" sz="1400" dirty="0"/>
              <a:t> </a:t>
            </a:r>
            <a:r>
              <a:rPr lang="tr-TR" sz="1400" dirty="0" err="1"/>
              <a:t>journey</a:t>
            </a:r>
            <a:r>
              <a:rPr lang="tr-TR" sz="1400" dirty="0"/>
              <a:t>: </a:t>
            </a:r>
          </a:p>
          <a:p>
            <a:pPr marL="0" indent="0">
              <a:buNone/>
            </a:pPr>
            <a:r>
              <a:rPr lang="tr-TR" sz="1400" dirty="0" err="1"/>
              <a:t>Therefore</a:t>
            </a:r>
            <a:r>
              <a:rPr lang="tr-TR" sz="1400" dirty="0"/>
              <a:t> </a:t>
            </a:r>
            <a:r>
              <a:rPr lang="tr-TR" sz="1400" dirty="0" err="1"/>
              <a:t>thy</a:t>
            </a:r>
            <a:r>
              <a:rPr lang="tr-TR" sz="1400" dirty="0"/>
              <a:t> </a:t>
            </a:r>
            <a:r>
              <a:rPr lang="tr-TR" sz="1400" dirty="0" err="1"/>
              <a:t>book</a:t>
            </a:r>
            <a:r>
              <a:rPr lang="tr-TR" sz="1400" dirty="0"/>
              <a:t> of </a:t>
            </a:r>
            <a:r>
              <a:rPr lang="tr-TR" sz="1400" dirty="0" err="1"/>
              <a:t>count</a:t>
            </a:r>
            <a:r>
              <a:rPr lang="tr-TR" sz="1400" dirty="0"/>
              <a:t> </a:t>
            </a:r>
            <a:r>
              <a:rPr lang="tr-TR" sz="1400" dirty="0" err="1"/>
              <a:t>with</a:t>
            </a:r>
            <a:r>
              <a:rPr lang="tr-TR" sz="1400" dirty="0"/>
              <a:t> </a:t>
            </a:r>
            <a:r>
              <a:rPr lang="tr-TR" sz="1400" dirty="0" err="1"/>
              <a:t>thee</a:t>
            </a:r>
            <a:r>
              <a:rPr lang="tr-TR" sz="1400" dirty="0"/>
              <a:t> </a:t>
            </a:r>
            <a:r>
              <a:rPr lang="tr-TR" sz="1400" dirty="0" err="1"/>
              <a:t>thou</a:t>
            </a:r>
            <a:r>
              <a:rPr lang="tr-TR" sz="1400" dirty="0"/>
              <a:t> </a:t>
            </a:r>
            <a:r>
              <a:rPr lang="tr-TR" sz="1400" dirty="0" err="1"/>
              <a:t>bring</a:t>
            </a:r>
            <a:r>
              <a:rPr lang="tr-TR" sz="1400" dirty="0"/>
              <a:t>; </a:t>
            </a:r>
          </a:p>
          <a:p>
            <a:pPr marL="0" indent="0">
              <a:buNone/>
            </a:pPr>
            <a:r>
              <a:rPr lang="tr-TR" sz="1400" dirty="0" err="1"/>
              <a:t>For</a:t>
            </a:r>
            <a:r>
              <a:rPr lang="tr-TR" sz="1400" dirty="0"/>
              <a:t> </a:t>
            </a:r>
            <a:r>
              <a:rPr lang="tr-TR" sz="1400" dirty="0" err="1"/>
              <a:t>turn</a:t>
            </a:r>
            <a:r>
              <a:rPr lang="tr-TR" sz="1400" dirty="0"/>
              <a:t> </a:t>
            </a:r>
            <a:r>
              <a:rPr lang="tr-TR" sz="1400" dirty="0" err="1"/>
              <a:t>again</a:t>
            </a:r>
            <a:r>
              <a:rPr lang="tr-TR" sz="1400" dirty="0"/>
              <a:t> </a:t>
            </a:r>
            <a:r>
              <a:rPr lang="tr-TR" sz="1400" dirty="0" err="1"/>
              <a:t>thou</a:t>
            </a:r>
            <a:r>
              <a:rPr lang="tr-TR" sz="1400" dirty="0"/>
              <a:t> can not </a:t>
            </a:r>
            <a:r>
              <a:rPr lang="tr-TR" sz="1400" dirty="0" err="1"/>
              <a:t>by</a:t>
            </a:r>
            <a:r>
              <a:rPr lang="tr-TR" sz="1400" dirty="0"/>
              <a:t> </a:t>
            </a:r>
            <a:r>
              <a:rPr lang="tr-TR" sz="1400" dirty="0" err="1"/>
              <a:t>no</a:t>
            </a:r>
            <a:r>
              <a:rPr lang="tr-TR" sz="1400" dirty="0"/>
              <a:t> </a:t>
            </a:r>
            <a:r>
              <a:rPr lang="tr-TR" sz="1400" dirty="0" err="1"/>
              <a:t>way</a:t>
            </a:r>
            <a:r>
              <a:rPr lang="tr-TR" sz="1400" dirty="0"/>
              <a:t>, </a:t>
            </a:r>
          </a:p>
          <a:p>
            <a:pPr marL="0" indent="0">
              <a:buNone/>
            </a:pP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look</a:t>
            </a:r>
            <a:r>
              <a:rPr lang="tr-TR" sz="1400" dirty="0"/>
              <a:t> </a:t>
            </a:r>
            <a:r>
              <a:rPr lang="tr-TR" sz="1400" dirty="0" err="1"/>
              <a:t>thou</a:t>
            </a:r>
            <a:r>
              <a:rPr lang="tr-TR" sz="1400" dirty="0"/>
              <a:t> be sure of </a:t>
            </a:r>
            <a:r>
              <a:rPr lang="tr-TR" sz="1400" dirty="0" err="1"/>
              <a:t>thy</a:t>
            </a:r>
            <a:r>
              <a:rPr lang="tr-TR" sz="1400" dirty="0"/>
              <a:t> </a:t>
            </a:r>
            <a:r>
              <a:rPr lang="tr-TR" sz="1400" dirty="0" err="1"/>
              <a:t>reckoning</a:t>
            </a:r>
            <a:r>
              <a:rPr lang="tr-TR" sz="1400" dirty="0"/>
              <a:t>: </a:t>
            </a:r>
          </a:p>
          <a:p>
            <a:pPr marL="0" indent="0">
              <a:buNone/>
            </a:pPr>
            <a:r>
              <a:rPr lang="tr-TR" sz="1400" dirty="0" err="1"/>
              <a:t>For</a:t>
            </a:r>
            <a:r>
              <a:rPr lang="tr-TR" sz="1400" dirty="0"/>
              <a:t> </a:t>
            </a:r>
            <a:r>
              <a:rPr lang="tr-TR" sz="1400" dirty="0" err="1"/>
              <a:t>before</a:t>
            </a:r>
            <a:r>
              <a:rPr lang="tr-TR" sz="1400" dirty="0"/>
              <a:t> </a:t>
            </a:r>
            <a:r>
              <a:rPr lang="tr-TR" sz="1400" dirty="0" err="1"/>
              <a:t>God</a:t>
            </a:r>
            <a:r>
              <a:rPr lang="tr-TR" sz="1400" dirty="0"/>
              <a:t> </a:t>
            </a:r>
            <a:r>
              <a:rPr lang="tr-TR" sz="1400" dirty="0" err="1"/>
              <a:t>thou</a:t>
            </a:r>
            <a:r>
              <a:rPr lang="tr-TR" sz="1400" dirty="0"/>
              <a:t> </a:t>
            </a:r>
            <a:r>
              <a:rPr lang="tr-TR" sz="1400" dirty="0" err="1"/>
              <a:t>shalt</a:t>
            </a:r>
            <a:r>
              <a:rPr lang="tr-TR" sz="1400" dirty="0"/>
              <a:t> </a:t>
            </a:r>
            <a:r>
              <a:rPr lang="tr-TR" sz="1400" dirty="0" err="1"/>
              <a:t>answer</a:t>
            </a:r>
            <a:r>
              <a:rPr lang="tr-TR" sz="1400" dirty="0"/>
              <a:t>,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show</a:t>
            </a:r>
            <a:r>
              <a:rPr lang="tr-TR" sz="1400" dirty="0"/>
              <a:t> </a:t>
            </a:r>
          </a:p>
          <a:p>
            <a:pPr marL="0" indent="0">
              <a:buNone/>
            </a:pPr>
            <a:r>
              <a:rPr lang="tr-TR" sz="1400" dirty="0" err="1"/>
              <a:t>Thy</a:t>
            </a:r>
            <a:r>
              <a:rPr lang="tr-TR" sz="1400" dirty="0"/>
              <a:t> </a:t>
            </a:r>
            <a:r>
              <a:rPr lang="tr-TR" sz="1400" dirty="0" err="1"/>
              <a:t>many</a:t>
            </a:r>
            <a:r>
              <a:rPr lang="tr-TR" sz="1400" dirty="0"/>
              <a:t> </a:t>
            </a:r>
            <a:r>
              <a:rPr lang="tr-TR" sz="1400" dirty="0" err="1"/>
              <a:t>bad</a:t>
            </a:r>
            <a:r>
              <a:rPr lang="tr-TR" sz="1400" dirty="0"/>
              <a:t> </a:t>
            </a:r>
            <a:r>
              <a:rPr lang="tr-TR" sz="1400" dirty="0" err="1"/>
              <a:t>deeds</a:t>
            </a:r>
            <a:r>
              <a:rPr lang="tr-TR" sz="1400" dirty="0"/>
              <a:t>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good</a:t>
            </a:r>
            <a:r>
              <a:rPr lang="tr-TR" sz="1400" dirty="0"/>
              <a:t> but </a:t>
            </a:r>
            <a:r>
              <a:rPr lang="tr-TR" sz="1400" dirty="0" err="1"/>
              <a:t>few</a:t>
            </a:r>
            <a:r>
              <a:rPr lang="tr-TR" sz="1400" dirty="0"/>
              <a:t>; </a:t>
            </a:r>
          </a:p>
          <a:p>
            <a:pPr marL="0" indent="0">
              <a:buNone/>
            </a:pPr>
            <a:r>
              <a:rPr lang="tr-TR" sz="1400" dirty="0"/>
              <a:t>How </a:t>
            </a:r>
            <a:r>
              <a:rPr lang="tr-TR" sz="1400" dirty="0" err="1"/>
              <a:t>thou</a:t>
            </a:r>
            <a:r>
              <a:rPr lang="tr-TR" sz="1400" dirty="0"/>
              <a:t> </a:t>
            </a:r>
            <a:r>
              <a:rPr lang="tr-TR" sz="1400" dirty="0" err="1"/>
              <a:t>hast</a:t>
            </a:r>
            <a:r>
              <a:rPr lang="tr-TR" sz="1400" dirty="0"/>
              <a:t> </a:t>
            </a:r>
            <a:r>
              <a:rPr lang="tr-TR" sz="1400" dirty="0" err="1"/>
              <a:t>spent</a:t>
            </a:r>
            <a:r>
              <a:rPr lang="tr-TR" sz="1400" dirty="0"/>
              <a:t> </a:t>
            </a:r>
            <a:r>
              <a:rPr lang="tr-TR" sz="1400" dirty="0" err="1"/>
              <a:t>thy</a:t>
            </a:r>
            <a:r>
              <a:rPr lang="tr-TR" sz="1400" dirty="0"/>
              <a:t> life, </a:t>
            </a:r>
            <a:r>
              <a:rPr lang="tr-TR" sz="1400" dirty="0" err="1"/>
              <a:t>and</a:t>
            </a:r>
            <a:r>
              <a:rPr lang="tr-TR" sz="1400" dirty="0"/>
              <a:t> in </a:t>
            </a:r>
            <a:r>
              <a:rPr lang="tr-TR" sz="1400" dirty="0" err="1"/>
              <a:t>what</a:t>
            </a:r>
            <a:r>
              <a:rPr lang="tr-TR" sz="1400" dirty="0"/>
              <a:t> </a:t>
            </a:r>
            <a:r>
              <a:rPr lang="tr-TR" sz="1400" dirty="0" err="1"/>
              <a:t>wise</a:t>
            </a:r>
            <a:r>
              <a:rPr lang="tr-TR" sz="1400" dirty="0"/>
              <a:t>, </a:t>
            </a:r>
          </a:p>
          <a:p>
            <a:pPr marL="0" indent="0">
              <a:buNone/>
            </a:pPr>
            <a:r>
              <a:rPr lang="tr-TR" sz="1400" dirty="0" err="1"/>
              <a:t>Before</a:t>
            </a:r>
            <a:r>
              <a:rPr lang="tr-TR" sz="1400" dirty="0"/>
              <a:t> </a:t>
            </a:r>
            <a:r>
              <a:rPr lang="tr-TR" sz="1400" dirty="0" err="1"/>
              <a:t>the</a:t>
            </a:r>
            <a:r>
              <a:rPr lang="tr-TR" sz="1400" dirty="0"/>
              <a:t> </a:t>
            </a:r>
            <a:r>
              <a:rPr lang="tr-TR" sz="1400" dirty="0" err="1"/>
              <a:t>chief</a:t>
            </a:r>
            <a:r>
              <a:rPr lang="tr-TR" sz="1400" dirty="0"/>
              <a:t> </a:t>
            </a:r>
            <a:r>
              <a:rPr lang="tr-TR" sz="1400" dirty="0" err="1"/>
              <a:t>lord</a:t>
            </a:r>
            <a:r>
              <a:rPr lang="tr-TR" sz="1400" dirty="0"/>
              <a:t> of </a:t>
            </a:r>
            <a:r>
              <a:rPr lang="tr-TR" sz="1400" dirty="0" err="1"/>
              <a:t>paradise</a:t>
            </a:r>
            <a:r>
              <a:rPr lang="tr-TR" sz="1400" dirty="0"/>
              <a:t>. </a:t>
            </a:r>
          </a:p>
          <a:p>
            <a:pPr marL="0" indent="0">
              <a:buNone/>
            </a:pPr>
            <a:r>
              <a:rPr lang="tr-TR" sz="1400" dirty="0" err="1"/>
              <a:t>Have</a:t>
            </a:r>
            <a:r>
              <a:rPr lang="tr-TR" sz="1400" dirty="0"/>
              <a:t> </a:t>
            </a:r>
            <a:r>
              <a:rPr lang="tr-TR" sz="1400" dirty="0" err="1"/>
              <a:t>ado</a:t>
            </a:r>
            <a:r>
              <a:rPr lang="tr-TR" sz="1400" dirty="0"/>
              <a:t> </a:t>
            </a:r>
            <a:r>
              <a:rPr lang="tr-TR" sz="1400" dirty="0" err="1"/>
              <a:t>that</a:t>
            </a:r>
            <a:r>
              <a:rPr lang="tr-TR" sz="1400" dirty="0"/>
              <a:t> </a:t>
            </a:r>
            <a:r>
              <a:rPr lang="tr-TR" sz="1400" dirty="0" err="1"/>
              <a:t>we</a:t>
            </a:r>
            <a:r>
              <a:rPr lang="tr-TR" sz="1400" dirty="0"/>
              <a:t> </a:t>
            </a:r>
            <a:r>
              <a:rPr lang="tr-TR" sz="1400" dirty="0" err="1"/>
              <a:t>were</a:t>
            </a:r>
            <a:r>
              <a:rPr lang="tr-TR" sz="1400" dirty="0"/>
              <a:t> in </a:t>
            </a:r>
            <a:r>
              <a:rPr lang="tr-TR" sz="1400" dirty="0" err="1"/>
              <a:t>that</a:t>
            </a:r>
            <a:r>
              <a:rPr lang="tr-TR" sz="1400" dirty="0"/>
              <a:t> </a:t>
            </a:r>
            <a:r>
              <a:rPr lang="tr-TR" sz="1400" dirty="0" err="1"/>
              <a:t>way</a:t>
            </a:r>
            <a:r>
              <a:rPr lang="tr-TR" sz="1400" dirty="0"/>
              <a:t>, </a:t>
            </a:r>
          </a:p>
          <a:p>
            <a:pPr marL="0" indent="0">
              <a:buNone/>
            </a:pPr>
            <a:r>
              <a:rPr lang="tr-TR" sz="1400" dirty="0" err="1"/>
              <a:t>For</a:t>
            </a:r>
            <a:r>
              <a:rPr lang="tr-TR" sz="1400" dirty="0"/>
              <a:t>, </a:t>
            </a:r>
            <a:r>
              <a:rPr lang="tr-TR" sz="1400" dirty="0" err="1"/>
              <a:t>wete</a:t>
            </a:r>
            <a:r>
              <a:rPr lang="tr-TR" sz="1400" dirty="0"/>
              <a:t> </a:t>
            </a:r>
            <a:r>
              <a:rPr lang="tr-TR" sz="1400" dirty="0" err="1"/>
              <a:t>thou</a:t>
            </a:r>
            <a:r>
              <a:rPr lang="tr-TR" sz="1400" dirty="0"/>
              <a:t> </a:t>
            </a:r>
            <a:r>
              <a:rPr lang="tr-TR" sz="1400" dirty="0" err="1"/>
              <a:t>well</a:t>
            </a:r>
            <a:r>
              <a:rPr lang="tr-TR" sz="1400" dirty="0"/>
              <a:t>, </a:t>
            </a:r>
            <a:r>
              <a:rPr lang="tr-TR" sz="1400" dirty="0" err="1"/>
              <a:t>thou</a:t>
            </a:r>
            <a:r>
              <a:rPr lang="tr-TR" sz="1400" dirty="0"/>
              <a:t> </a:t>
            </a:r>
            <a:r>
              <a:rPr lang="tr-TR" sz="1400" dirty="0" err="1"/>
              <a:t>shalt</a:t>
            </a:r>
            <a:r>
              <a:rPr lang="tr-TR" sz="1400" dirty="0"/>
              <a:t> </a:t>
            </a:r>
            <a:r>
              <a:rPr lang="tr-TR" sz="1400" dirty="0" err="1"/>
              <a:t>make</a:t>
            </a:r>
            <a:r>
              <a:rPr lang="tr-TR" sz="1400" dirty="0"/>
              <a:t> </a:t>
            </a:r>
            <a:r>
              <a:rPr lang="tr-TR" sz="1400" dirty="0" err="1"/>
              <a:t>none</a:t>
            </a:r>
            <a:r>
              <a:rPr lang="tr-TR" sz="1400" dirty="0"/>
              <a:t> </a:t>
            </a:r>
            <a:r>
              <a:rPr lang="tr-TR" sz="1400" dirty="0" err="1"/>
              <a:t>attournay</a:t>
            </a:r>
            <a:endParaRPr lang="tr-TR" sz="1400" dirty="0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7220F417-98E4-80BC-EF31-BD657BAD58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345" y="927608"/>
            <a:ext cx="5356979" cy="5457817"/>
          </a:xfrm>
        </p:spPr>
      </p:pic>
    </p:spTree>
    <p:extLst>
      <p:ext uri="{BB962C8B-B14F-4D97-AF65-F5344CB8AC3E}">
        <p14:creationId xmlns:p14="http://schemas.microsoft.com/office/powerpoint/2010/main" val="193619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53E67D-776D-BD5E-DCCA-8E51D0E7F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CONT’D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5B9D7AE-3507-3E70-AD08-F73792894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 </a:t>
            </a:r>
            <a:r>
              <a:rPr lang="tr-TR" dirty="0" err="1"/>
              <a:t>Death</a:t>
            </a:r>
            <a:r>
              <a:rPr lang="tr-TR" dirty="0"/>
              <a:t> as a </a:t>
            </a:r>
            <a:r>
              <a:rPr lang="tr-TR" dirty="0" err="1"/>
              <a:t>messenger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, </a:t>
            </a:r>
            <a:r>
              <a:rPr lang="tr-TR" dirty="0" err="1"/>
              <a:t>tasked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reminding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of his </a:t>
            </a:r>
            <a:r>
              <a:rPr lang="tr-TR" dirty="0" err="1"/>
              <a:t>obligation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account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his life </a:t>
            </a:r>
            <a:r>
              <a:rPr lang="tr-TR" dirty="0" err="1"/>
              <a:t>before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Creator</a:t>
            </a:r>
            <a:r>
              <a:rPr lang="tr-TR" dirty="0"/>
              <a:t>. </a:t>
            </a:r>
            <a:r>
              <a:rPr lang="tr-TR" dirty="0" err="1"/>
              <a:t>Shocked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Death's</a:t>
            </a:r>
            <a:r>
              <a:rPr lang="tr-TR" dirty="0"/>
              <a:t> </a:t>
            </a:r>
            <a:r>
              <a:rPr lang="tr-TR" dirty="0" err="1"/>
              <a:t>sudden</a:t>
            </a:r>
            <a:r>
              <a:rPr lang="tr-TR" dirty="0"/>
              <a:t> </a:t>
            </a:r>
            <a:r>
              <a:rPr lang="tr-TR" dirty="0" err="1"/>
              <a:t>summons</a:t>
            </a:r>
            <a:r>
              <a:rPr lang="tr-TR" dirty="0"/>
              <a:t>,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struggles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understand</a:t>
            </a:r>
            <a:r>
              <a:rPr lang="tr-TR" dirty="0"/>
              <a:t> his </a:t>
            </a:r>
            <a:r>
              <a:rPr lang="tr-TR" dirty="0" err="1"/>
              <a:t>purpose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expresses</a:t>
            </a:r>
            <a:r>
              <a:rPr lang="tr-TR" dirty="0"/>
              <a:t> </a:t>
            </a:r>
            <a:r>
              <a:rPr lang="tr-TR" dirty="0" err="1"/>
              <a:t>unpreparedness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divine</a:t>
            </a:r>
            <a:r>
              <a:rPr lang="tr-TR" dirty="0"/>
              <a:t> </a:t>
            </a:r>
            <a:r>
              <a:rPr lang="tr-TR" dirty="0" err="1"/>
              <a:t>judgment.Death</a:t>
            </a:r>
            <a:r>
              <a:rPr lang="tr-TR" dirty="0"/>
              <a:t> </a:t>
            </a:r>
            <a:r>
              <a:rPr lang="tr-TR" dirty="0" err="1"/>
              <a:t>explains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must</a:t>
            </a:r>
            <a:r>
              <a:rPr lang="tr-TR" dirty="0"/>
              <a:t> </a:t>
            </a:r>
            <a:r>
              <a:rPr lang="tr-TR" dirty="0" err="1"/>
              <a:t>present</a:t>
            </a:r>
            <a:r>
              <a:rPr lang="tr-TR" dirty="0"/>
              <a:t> his “</a:t>
            </a:r>
            <a:r>
              <a:rPr lang="tr-TR" dirty="0" err="1"/>
              <a:t>track</a:t>
            </a:r>
            <a:r>
              <a:rPr lang="tr-TR" dirty="0"/>
              <a:t> </a:t>
            </a:r>
            <a:r>
              <a:rPr lang="tr-TR" dirty="0" err="1"/>
              <a:t>record</a:t>
            </a:r>
            <a:r>
              <a:rPr lang="tr-TR" dirty="0"/>
              <a:t>” of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bad</a:t>
            </a:r>
            <a:r>
              <a:rPr lang="tr-TR" dirty="0"/>
              <a:t> </a:t>
            </a:r>
            <a:r>
              <a:rPr lang="tr-TR" dirty="0" err="1"/>
              <a:t>deeds</a:t>
            </a:r>
            <a:r>
              <a:rPr lang="tr-TR" dirty="0"/>
              <a:t> </a:t>
            </a:r>
            <a:r>
              <a:rPr lang="tr-TR" dirty="0" err="1"/>
              <a:t>directly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. </a:t>
            </a:r>
            <a:r>
              <a:rPr lang="tr-TR" dirty="0" err="1"/>
              <a:t>There</a:t>
            </a:r>
            <a:r>
              <a:rPr lang="tr-TR" dirty="0"/>
              <a:t> is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advocate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defense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material</a:t>
            </a:r>
            <a:r>
              <a:rPr lang="tr-TR" dirty="0"/>
              <a:t> </a:t>
            </a:r>
            <a:r>
              <a:rPr lang="tr-TR" dirty="0" err="1"/>
              <a:t>wealth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status</a:t>
            </a:r>
            <a:r>
              <a:rPr lang="tr-TR" dirty="0"/>
              <a:t> </a:t>
            </a:r>
            <a:r>
              <a:rPr lang="tr-TR" dirty="0" err="1"/>
              <a:t>hold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value</a:t>
            </a:r>
            <a:r>
              <a:rPr lang="tr-TR" dirty="0"/>
              <a:t>.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pleads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time, </a:t>
            </a:r>
            <a:r>
              <a:rPr lang="tr-TR" dirty="0" err="1"/>
              <a:t>offering</a:t>
            </a:r>
            <a:r>
              <a:rPr lang="tr-TR" dirty="0"/>
              <a:t> </a:t>
            </a:r>
            <a:r>
              <a:rPr lang="tr-TR" dirty="0" err="1"/>
              <a:t>bribes</a:t>
            </a:r>
            <a:r>
              <a:rPr lang="tr-TR" dirty="0"/>
              <a:t>, but </a:t>
            </a:r>
            <a:r>
              <a:rPr lang="tr-TR" dirty="0" err="1"/>
              <a:t>Death</a:t>
            </a:r>
            <a:r>
              <a:rPr lang="tr-TR" dirty="0"/>
              <a:t> </a:t>
            </a:r>
            <a:r>
              <a:rPr lang="tr-TR" dirty="0" err="1"/>
              <a:t>rejects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attempts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delay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process</a:t>
            </a:r>
            <a:r>
              <a:rPr lang="tr-TR" dirty="0"/>
              <a:t>, </a:t>
            </a:r>
            <a:r>
              <a:rPr lang="tr-TR" dirty="0" err="1"/>
              <a:t>emphasizing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inevitability</a:t>
            </a:r>
            <a:r>
              <a:rPr lang="tr-TR" dirty="0"/>
              <a:t> of </a:t>
            </a:r>
            <a:r>
              <a:rPr lang="tr-TR" dirty="0" err="1"/>
              <a:t>judgment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futility</a:t>
            </a:r>
            <a:r>
              <a:rPr lang="tr-TR" dirty="0"/>
              <a:t> of </a:t>
            </a:r>
            <a:r>
              <a:rPr lang="tr-TR" dirty="0" err="1"/>
              <a:t>worldly</a:t>
            </a:r>
            <a:r>
              <a:rPr lang="tr-TR" dirty="0"/>
              <a:t> </a:t>
            </a:r>
            <a:r>
              <a:rPr lang="tr-TR" dirty="0" err="1"/>
              <a:t>attachments.Realizing</a:t>
            </a:r>
            <a:r>
              <a:rPr lang="tr-TR" dirty="0"/>
              <a:t> his </a:t>
            </a:r>
            <a:r>
              <a:rPr lang="tr-TR" dirty="0" err="1"/>
              <a:t>mistakes</a:t>
            </a:r>
            <a:r>
              <a:rPr lang="tr-TR" dirty="0"/>
              <a:t> </a:t>
            </a:r>
            <a:r>
              <a:rPr lang="tr-TR" dirty="0" err="1"/>
              <a:t>too</a:t>
            </a:r>
            <a:r>
              <a:rPr lang="tr-TR" dirty="0"/>
              <a:t> </a:t>
            </a:r>
            <a:r>
              <a:rPr lang="tr-TR" dirty="0" err="1"/>
              <a:t>late</a:t>
            </a:r>
            <a:r>
              <a:rPr lang="tr-TR" dirty="0"/>
              <a:t>,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regrets</a:t>
            </a:r>
            <a:r>
              <a:rPr lang="tr-TR" dirty="0"/>
              <a:t> his </a:t>
            </a:r>
            <a:r>
              <a:rPr lang="tr-TR" dirty="0" err="1"/>
              <a:t>careless</a:t>
            </a:r>
            <a:r>
              <a:rPr lang="tr-TR" dirty="0"/>
              <a:t> life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wishes</a:t>
            </a:r>
            <a:r>
              <a:rPr lang="tr-TR" dirty="0"/>
              <a:t> he had </a:t>
            </a:r>
            <a:r>
              <a:rPr lang="tr-TR" dirty="0" err="1"/>
              <a:t>prepared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reckoning</a:t>
            </a:r>
            <a:r>
              <a:rPr lang="tr-TR" dirty="0"/>
              <a:t> </a:t>
            </a:r>
            <a:r>
              <a:rPr lang="tr-TR" dirty="0" err="1"/>
              <a:t>earlier</a:t>
            </a:r>
            <a:r>
              <a:rPr lang="tr-TR" dirty="0"/>
              <a:t>. He </a:t>
            </a:r>
            <a:r>
              <a:rPr lang="tr-TR" dirty="0" err="1"/>
              <a:t>seeks</a:t>
            </a:r>
            <a:r>
              <a:rPr lang="tr-TR" dirty="0"/>
              <a:t> </a:t>
            </a:r>
            <a:r>
              <a:rPr lang="tr-TR" dirty="0" err="1"/>
              <a:t>companions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on his </a:t>
            </a:r>
            <a:r>
              <a:rPr lang="tr-TR" dirty="0" err="1"/>
              <a:t>spiritual</a:t>
            </a:r>
            <a:r>
              <a:rPr lang="tr-TR" dirty="0"/>
              <a:t> </a:t>
            </a:r>
            <a:r>
              <a:rPr lang="tr-TR" dirty="0" err="1"/>
              <a:t>journey</a:t>
            </a:r>
            <a:r>
              <a:rPr lang="tr-TR" dirty="0"/>
              <a:t>, but </a:t>
            </a:r>
            <a:r>
              <a:rPr lang="tr-TR" dirty="0" err="1"/>
              <a:t>Death</a:t>
            </a:r>
            <a:r>
              <a:rPr lang="tr-TR" dirty="0"/>
              <a:t> </a:t>
            </a:r>
            <a:r>
              <a:rPr lang="tr-TR" dirty="0" err="1"/>
              <a:t>warns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true</a:t>
            </a:r>
            <a:r>
              <a:rPr lang="tr-TR" dirty="0"/>
              <a:t> </a:t>
            </a:r>
            <a:r>
              <a:rPr lang="tr-TR" dirty="0" err="1"/>
              <a:t>virtues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deeds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accompany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. </a:t>
            </a:r>
            <a:r>
              <a:rPr lang="tr-TR" dirty="0" err="1"/>
              <a:t>Everyman’s</a:t>
            </a:r>
            <a:r>
              <a:rPr lang="tr-TR" dirty="0"/>
              <a:t> </a:t>
            </a:r>
            <a:r>
              <a:rPr lang="tr-TR" dirty="0" err="1"/>
              <a:t>desperation</a:t>
            </a:r>
            <a:r>
              <a:rPr lang="tr-TR" dirty="0"/>
              <a:t> </a:t>
            </a:r>
            <a:r>
              <a:rPr lang="tr-TR" dirty="0" err="1"/>
              <a:t>leads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personal</a:t>
            </a:r>
            <a:r>
              <a:rPr lang="tr-TR" dirty="0"/>
              <a:t> </a:t>
            </a:r>
            <a:r>
              <a:rPr lang="tr-TR" dirty="0" err="1"/>
              <a:t>catharsis</a:t>
            </a:r>
            <a:r>
              <a:rPr lang="tr-TR" dirty="0"/>
              <a:t> as he </a:t>
            </a:r>
            <a:r>
              <a:rPr lang="tr-TR" dirty="0" err="1"/>
              <a:t>reflects</a:t>
            </a:r>
            <a:r>
              <a:rPr lang="tr-TR" dirty="0"/>
              <a:t> on his </a:t>
            </a:r>
            <a:r>
              <a:rPr lang="tr-TR" dirty="0" err="1"/>
              <a:t>ignorance</a:t>
            </a:r>
            <a:r>
              <a:rPr lang="tr-TR" dirty="0"/>
              <a:t> of </a:t>
            </a:r>
            <a:r>
              <a:rPr lang="tr-TR" dirty="0" err="1"/>
              <a:t>spiritual</a:t>
            </a:r>
            <a:r>
              <a:rPr lang="tr-TR" dirty="0"/>
              <a:t> </a:t>
            </a:r>
            <a:r>
              <a:rPr lang="tr-TR" dirty="0" err="1"/>
              <a:t>values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fear</a:t>
            </a:r>
            <a:r>
              <a:rPr lang="tr-TR" dirty="0"/>
              <a:t> of </a:t>
            </a:r>
            <a:r>
              <a:rPr lang="tr-TR" dirty="0" err="1"/>
              <a:t>death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transient</a:t>
            </a:r>
            <a:r>
              <a:rPr lang="tr-TR" dirty="0"/>
              <a:t> </a:t>
            </a:r>
            <a:r>
              <a:rPr lang="tr-TR" dirty="0" err="1"/>
              <a:t>nature</a:t>
            </a:r>
            <a:r>
              <a:rPr lang="tr-TR" dirty="0"/>
              <a:t> of </a:t>
            </a:r>
            <a:r>
              <a:rPr lang="tr-TR" dirty="0" err="1"/>
              <a:t>worldly</a:t>
            </a:r>
            <a:r>
              <a:rPr lang="tr-TR" dirty="0"/>
              <a:t> </a:t>
            </a:r>
            <a:r>
              <a:rPr lang="tr-TR" dirty="0" err="1"/>
              <a:t>pursuits</a:t>
            </a:r>
            <a:r>
              <a:rPr lang="tr-TR" dirty="0"/>
              <a:t>.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end</a:t>
            </a:r>
            <a:r>
              <a:rPr lang="tr-TR" dirty="0"/>
              <a:t>,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resolves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seek</a:t>
            </a:r>
            <a:r>
              <a:rPr lang="tr-TR" dirty="0"/>
              <a:t> </a:t>
            </a:r>
            <a:r>
              <a:rPr lang="tr-TR" dirty="0" err="1"/>
              <a:t>guidance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prepare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his final </a:t>
            </a:r>
            <a:r>
              <a:rPr lang="tr-TR" dirty="0" err="1"/>
              <a:t>encounter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5602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71C5DC33-39E9-D5E1-3233-C353475D0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648" y="106818"/>
            <a:ext cx="5440444" cy="651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42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A16E57-6BA4-6DE2-C256-01DA2F945A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63866" y="-141468"/>
            <a:ext cx="4651072" cy="1290381"/>
          </a:xfrm>
        </p:spPr>
        <p:txBody>
          <a:bodyPr>
            <a:normAutofit/>
          </a:bodyPr>
          <a:lstStyle/>
          <a:p>
            <a:r>
              <a:rPr lang="tr-TR" sz="3600" dirty="0"/>
              <a:t>EVERYMAN MEETS FELLOWSHIP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F7985C8-2F54-DBBB-2A8B-F72E69EAB5C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1326478"/>
            <a:ext cx="4273550" cy="4789487"/>
          </a:xfrm>
        </p:spPr>
        <p:txBody>
          <a:bodyPr>
            <a:normAutofit fontScale="85000" lnSpcReduction="20000"/>
          </a:bodyPr>
          <a:lstStyle/>
          <a:p>
            <a:pPr marL="0" indent="0" rtl="0">
              <a:buNone/>
            </a:pP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FELLOWSHIP: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so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ye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shall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evermore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 </a:t>
            </a:r>
            <a:endParaRPr lang="tr-TR" sz="2200" dirty="0">
              <a:effectLst/>
            </a:endParaRPr>
          </a:p>
          <a:p>
            <a:pPr marL="0" indent="0" rtl="0">
              <a:buNone/>
            </a:pP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in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faith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thou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Hell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tr-TR" sz="2200" dirty="0">
              <a:effectLst/>
            </a:endParaRPr>
          </a:p>
          <a:p>
            <a:pPr marL="0" indent="0" rtl="0">
              <a:buNone/>
            </a:pP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will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not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forsake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thee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by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way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!</a:t>
            </a:r>
            <a:endParaRPr lang="tr-TR" sz="2200" dirty="0">
              <a:effectLst/>
            </a:endParaRPr>
          </a:p>
          <a:p>
            <a:pPr marL="0" indent="0" rtl="0">
              <a:buNone/>
            </a:pP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EVERYMAN: I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shall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show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you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how it is; </a:t>
            </a:r>
            <a:endParaRPr lang="tr-TR" sz="2200" dirty="0">
              <a:effectLst/>
            </a:endParaRPr>
          </a:p>
          <a:p>
            <a:pPr marL="0" indent="0" rtl="0">
              <a:buNone/>
            </a:pP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Commanded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 am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on a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journey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tr-TR" sz="2200" dirty="0">
              <a:effectLst/>
            </a:endParaRPr>
          </a:p>
          <a:p>
            <a:pPr marL="0" indent="0" rtl="0">
              <a:buNone/>
            </a:pP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long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way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hard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dangerous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tr-TR" sz="2200" dirty="0">
              <a:effectLst/>
            </a:endParaRPr>
          </a:p>
          <a:p>
            <a:pPr marL="0" indent="0" rtl="0">
              <a:buNone/>
            </a:pP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give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strait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count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without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delay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tr-TR" sz="2200" dirty="0">
              <a:effectLst/>
            </a:endParaRPr>
          </a:p>
          <a:p>
            <a:pPr marL="0" indent="0" rtl="0">
              <a:buNone/>
            </a:pP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Before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high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judge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Adonai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*. *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God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tr-TR" sz="2200" dirty="0">
              <a:effectLst/>
            </a:endParaRPr>
          </a:p>
          <a:p>
            <a:pPr marL="0" indent="0" rtl="0">
              <a:buNone/>
            </a:pP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Wherefore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pray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you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bear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me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company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As ye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have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promised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in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this</a:t>
            </a:r>
            <a:r>
              <a:rPr lang="tr-TR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journey</a:t>
            </a:r>
            <a:endParaRPr lang="tr-TR" sz="2200" dirty="0">
              <a:effectLst/>
            </a:endParaRPr>
          </a:p>
          <a:p>
            <a:pPr marL="0" indent="0">
              <a:buNone/>
            </a:pPr>
            <a:endParaRPr lang="tr-TR" sz="1200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7FA5CD6-03B1-1372-D439-4C8DEB7F76AC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213227" y="118267"/>
            <a:ext cx="6319837" cy="54546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FELLOWSHIP: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Now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by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God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all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hath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brought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tr-TR" sz="1400" dirty="0">
              <a:effectLst/>
            </a:endParaRPr>
          </a:p>
          <a:p>
            <a:pPr marL="0" indent="0">
              <a:buNone/>
            </a:pP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If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Death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were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messenger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tr-TR" sz="1400" dirty="0">
              <a:effectLst/>
            </a:endParaRPr>
          </a:p>
          <a:p>
            <a:pPr marL="0" indent="0">
              <a:buNone/>
            </a:pP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no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man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is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living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to-day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tr-TR" sz="1400" dirty="0">
              <a:effectLst/>
            </a:endParaRPr>
          </a:p>
          <a:p>
            <a:pPr marL="0" indent="0">
              <a:buNone/>
            </a:pP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will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not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loath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journey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</a:t>
            </a:r>
            <a:endParaRPr lang="tr-TR" sz="1400" dirty="0">
              <a:effectLst/>
            </a:endParaRPr>
          </a:p>
          <a:p>
            <a:pPr marL="0" indent="0">
              <a:buNone/>
            </a:pP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Not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father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begat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me! </a:t>
            </a:r>
            <a:endParaRPr lang="tr-TR" sz="1400" dirty="0">
              <a:effectLst/>
            </a:endParaRPr>
          </a:p>
          <a:p>
            <a:pPr marL="0" indent="0">
              <a:buNone/>
            </a:pP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EVERYMAN: Ye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promised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other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wise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pardie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tr-TR" sz="1400" dirty="0">
              <a:effectLst/>
            </a:endParaRPr>
          </a:p>
          <a:p>
            <a:pPr marL="0" indent="0">
              <a:buNone/>
            </a:pP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FELLOWSHIP: I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wot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well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 say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so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truly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 </a:t>
            </a:r>
            <a:endParaRPr lang="tr-TR" sz="1400" dirty="0">
              <a:effectLst/>
            </a:endParaRPr>
          </a:p>
          <a:p>
            <a:pPr marL="0" indent="0">
              <a:buNone/>
            </a:pP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yet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if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thou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wilt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eat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drink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make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good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cheer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or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haunt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women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lusty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companion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tr-TR" sz="1400" dirty="0">
              <a:effectLst/>
            </a:endParaRPr>
          </a:p>
          <a:p>
            <a:pPr marL="0" indent="0">
              <a:buNone/>
            </a:pP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would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not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forsake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you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while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day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is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clear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tr-TR" sz="1400" dirty="0">
              <a:effectLst/>
            </a:endParaRPr>
          </a:p>
          <a:p>
            <a:pPr marL="0" indent="0">
              <a:buNone/>
            </a:pP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Trust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me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verily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! </a:t>
            </a:r>
            <a:endParaRPr lang="tr-TR" sz="1400" dirty="0">
              <a:effectLst/>
            </a:endParaRPr>
          </a:p>
          <a:p>
            <a:pPr marL="0" indent="0">
              <a:buNone/>
            </a:pP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EVERYMAN: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Yea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thereto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ye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would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be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ready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 </a:t>
            </a:r>
            <a:endParaRPr lang="tr-TR" sz="1400" dirty="0">
              <a:effectLst/>
            </a:endParaRPr>
          </a:p>
          <a:p>
            <a:pPr marL="0" indent="0">
              <a:buNone/>
            </a:pP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mirth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solace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play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tr-TR" sz="1400" dirty="0">
              <a:effectLst/>
            </a:endParaRPr>
          </a:p>
          <a:p>
            <a:pPr marL="0" indent="0">
              <a:buNone/>
            </a:pP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Your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mind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will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sooner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apply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tr-TR" sz="1400" dirty="0">
              <a:effectLst/>
            </a:endParaRPr>
          </a:p>
          <a:p>
            <a:pPr marL="0" indent="0">
              <a:buNone/>
            </a:pP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Than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bear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me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company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in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my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long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journey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tr-TR" sz="1400" dirty="0"/>
          </a:p>
          <a:p>
            <a:pPr marL="0" indent="0">
              <a:buNone/>
            </a:pP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FELLOWSHIP: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Now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in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good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faith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I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will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not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way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tr-TR" sz="1400" dirty="0">
              <a:effectLst/>
            </a:endParaRPr>
          </a:p>
          <a:p>
            <a:pPr marL="0" indent="0">
              <a:buNone/>
            </a:pP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But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thou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wilt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murder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or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any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man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kill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will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help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thee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with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good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will</a:t>
            </a:r>
            <a:r>
              <a:rPr lang="tr-TR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!</a:t>
            </a:r>
            <a:endParaRPr lang="tr-TR" sz="1400" dirty="0">
              <a:effectLst/>
            </a:endParaRPr>
          </a:p>
          <a:p>
            <a:pPr marL="0" indent="0">
              <a:buNone/>
            </a:pP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1151049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955FA9D-381C-D10E-B81A-382E56ABE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CONT’D...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4ED4E08-7D8A-9603-7B16-99F1A0DD7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Everyman</a:t>
            </a:r>
            <a:r>
              <a:rPr lang="tr-TR" dirty="0"/>
              <a:t>, </a:t>
            </a:r>
            <a:r>
              <a:rPr lang="tr-TR" dirty="0" err="1"/>
              <a:t>troubled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his </a:t>
            </a:r>
            <a:r>
              <a:rPr lang="tr-TR" dirty="0" err="1"/>
              <a:t>situation</a:t>
            </a:r>
            <a:r>
              <a:rPr lang="tr-TR" dirty="0"/>
              <a:t>, </a:t>
            </a:r>
            <a:r>
              <a:rPr lang="tr-TR" dirty="0" err="1"/>
              <a:t>seeks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Fellowship</a:t>
            </a:r>
            <a:r>
              <a:rPr lang="tr-TR" dirty="0"/>
              <a:t>,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initially</a:t>
            </a:r>
            <a:r>
              <a:rPr lang="tr-TR" dirty="0"/>
              <a:t> </a:t>
            </a:r>
            <a:r>
              <a:rPr lang="tr-TR" dirty="0" err="1"/>
              <a:t>promises</a:t>
            </a:r>
            <a:r>
              <a:rPr lang="tr-TR" dirty="0"/>
              <a:t> </a:t>
            </a:r>
            <a:r>
              <a:rPr lang="tr-TR" dirty="0" err="1"/>
              <a:t>unwavering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even</a:t>
            </a:r>
            <a:r>
              <a:rPr lang="tr-TR" dirty="0"/>
              <a:t> </a:t>
            </a:r>
            <a:r>
              <a:rPr lang="tr-TR" dirty="0" err="1"/>
              <a:t>offers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die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reveals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he </a:t>
            </a:r>
            <a:r>
              <a:rPr lang="tr-TR" dirty="0" err="1"/>
              <a:t>must</a:t>
            </a:r>
            <a:r>
              <a:rPr lang="tr-TR" dirty="0"/>
              <a:t> </a:t>
            </a:r>
            <a:r>
              <a:rPr lang="tr-TR" dirty="0" err="1"/>
              <a:t>journey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meet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account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his life, </a:t>
            </a:r>
            <a:r>
              <a:rPr lang="tr-TR" dirty="0" err="1"/>
              <a:t>Fellowship</a:t>
            </a:r>
            <a:r>
              <a:rPr lang="tr-TR" dirty="0"/>
              <a:t> </a:t>
            </a:r>
            <a:r>
              <a:rPr lang="tr-TR" dirty="0" err="1"/>
              <a:t>becomes</a:t>
            </a:r>
            <a:r>
              <a:rPr lang="tr-TR" dirty="0"/>
              <a:t> </a:t>
            </a:r>
            <a:r>
              <a:rPr lang="tr-TR" dirty="0" err="1"/>
              <a:t>frightened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refuses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join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. </a:t>
            </a:r>
            <a:r>
              <a:rPr lang="tr-TR" dirty="0" err="1"/>
              <a:t>Fellowship</a:t>
            </a:r>
            <a:r>
              <a:rPr lang="tr-TR" dirty="0"/>
              <a:t> </a:t>
            </a:r>
            <a:r>
              <a:rPr lang="tr-TR" dirty="0" err="1"/>
              <a:t>admits</a:t>
            </a:r>
            <a:r>
              <a:rPr lang="tr-TR" dirty="0"/>
              <a:t> he is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loyal</a:t>
            </a:r>
            <a:r>
              <a:rPr lang="tr-TR" dirty="0"/>
              <a:t> in </a:t>
            </a:r>
            <a:r>
              <a:rPr lang="tr-TR" dirty="0" err="1"/>
              <a:t>times</a:t>
            </a:r>
            <a:r>
              <a:rPr lang="tr-TR" dirty="0"/>
              <a:t> of </a:t>
            </a:r>
            <a:r>
              <a:rPr lang="tr-TR" dirty="0" err="1"/>
              <a:t>enjoyment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rejects</a:t>
            </a:r>
            <a:r>
              <a:rPr lang="tr-TR" dirty="0"/>
              <a:t> </a:t>
            </a:r>
            <a:r>
              <a:rPr lang="tr-TR" dirty="0" err="1"/>
              <a:t>Everyman’s</a:t>
            </a:r>
            <a:r>
              <a:rPr lang="tr-TR" dirty="0"/>
              <a:t> </a:t>
            </a:r>
            <a:r>
              <a:rPr lang="tr-TR" dirty="0" err="1"/>
              <a:t>pleas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, </a:t>
            </a:r>
            <a:r>
              <a:rPr lang="tr-TR" dirty="0" err="1"/>
              <a:t>even</a:t>
            </a:r>
            <a:r>
              <a:rPr lang="tr-TR" dirty="0"/>
              <a:t> in </a:t>
            </a:r>
            <a:r>
              <a:rPr lang="tr-TR" dirty="0" err="1"/>
              <a:t>acts</a:t>
            </a:r>
            <a:r>
              <a:rPr lang="tr-TR" dirty="0"/>
              <a:t> of </a:t>
            </a:r>
            <a:r>
              <a:rPr lang="tr-TR" dirty="0" err="1"/>
              <a:t>charity</a:t>
            </a:r>
            <a:r>
              <a:rPr lang="tr-TR" dirty="0"/>
              <a:t>. </a:t>
            </a:r>
            <a:r>
              <a:rPr lang="tr-TR" dirty="0" err="1"/>
              <a:t>Despite</a:t>
            </a:r>
            <a:r>
              <a:rPr lang="tr-TR" dirty="0"/>
              <a:t> </a:t>
            </a:r>
            <a:r>
              <a:rPr lang="tr-TR" dirty="0" err="1"/>
              <a:t>Everyman’s</a:t>
            </a:r>
            <a:r>
              <a:rPr lang="tr-TR" dirty="0"/>
              <a:t> </a:t>
            </a:r>
            <a:r>
              <a:rPr lang="tr-TR" dirty="0" err="1"/>
              <a:t>reminders</a:t>
            </a:r>
            <a:r>
              <a:rPr lang="tr-TR" dirty="0"/>
              <a:t> of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shared</a:t>
            </a:r>
            <a:r>
              <a:rPr lang="tr-TR" dirty="0"/>
              <a:t>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times</a:t>
            </a:r>
            <a:r>
              <a:rPr lang="tr-TR" dirty="0"/>
              <a:t>, </a:t>
            </a:r>
            <a:r>
              <a:rPr lang="tr-TR" dirty="0" err="1"/>
              <a:t>Fellowship</a:t>
            </a:r>
            <a:r>
              <a:rPr lang="tr-TR" dirty="0"/>
              <a:t> </a:t>
            </a:r>
            <a:r>
              <a:rPr lang="tr-TR" dirty="0" err="1"/>
              <a:t>abandons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, </a:t>
            </a:r>
            <a:r>
              <a:rPr lang="tr-TR" dirty="0" err="1"/>
              <a:t>leaving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disillusioned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in </a:t>
            </a:r>
            <a:r>
              <a:rPr lang="tr-TR" dirty="0" err="1"/>
              <a:t>despair</a:t>
            </a:r>
            <a:r>
              <a:rPr lang="tr-TR" dirty="0"/>
              <a:t>. </a:t>
            </a:r>
            <a:r>
              <a:rPr lang="tr-TR" dirty="0" err="1"/>
              <a:t>Realizing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superficiality</a:t>
            </a:r>
            <a:r>
              <a:rPr lang="tr-TR" dirty="0"/>
              <a:t> of </a:t>
            </a:r>
            <a:r>
              <a:rPr lang="tr-TR" dirty="0" err="1"/>
              <a:t>Fellowship’s</a:t>
            </a:r>
            <a:r>
              <a:rPr lang="tr-TR" dirty="0"/>
              <a:t> </a:t>
            </a:r>
            <a:r>
              <a:rPr lang="tr-TR" dirty="0" err="1"/>
              <a:t>commitment</a:t>
            </a:r>
            <a:r>
              <a:rPr lang="tr-TR" dirty="0"/>
              <a:t>,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turns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Kindred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4500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43D22F0-F7EE-F34F-B16E-1FE83447A97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56018" y="-336778"/>
            <a:ext cx="9187591" cy="1114425"/>
          </a:xfrm>
        </p:spPr>
        <p:txBody>
          <a:bodyPr>
            <a:normAutofit/>
          </a:bodyPr>
          <a:lstStyle/>
          <a:p>
            <a:r>
              <a:rPr lang="tr-TR" sz="2800" dirty="0"/>
              <a:t>EVERYMAN MEETS COUSIN AND KINDRED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F31FCFF-C6BF-D2D1-A1F9-92AC3D20263F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15322" y="633592"/>
            <a:ext cx="4882882" cy="5448891"/>
          </a:xfrm>
        </p:spPr>
        <p:txBody>
          <a:bodyPr>
            <a:normAutofit fontScale="40000" lnSpcReduction="20000"/>
          </a:bodyPr>
          <a:lstStyle/>
          <a:p>
            <a:pPr marL="0" indent="0" rtl="0">
              <a:buNone/>
            </a:pPr>
            <a:endParaRPr lang="tr-TR" sz="4800" dirty="0">
              <a:effectLst/>
            </a:endParaRPr>
          </a:p>
          <a:p>
            <a:pPr marL="0" indent="0" rtl="0">
              <a:buNone/>
            </a:pP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EVERYMAN: Of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all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my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works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must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show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tr-TR" sz="4800" dirty="0">
              <a:effectLst/>
            </a:endParaRPr>
          </a:p>
          <a:p>
            <a:pPr marL="0" indent="0" rtl="0">
              <a:buNone/>
            </a:pP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How I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have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lived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my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days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spent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 </a:t>
            </a:r>
            <a:endParaRPr lang="tr-TR" sz="4800" dirty="0">
              <a:effectLst/>
            </a:endParaRPr>
          </a:p>
          <a:p>
            <a:pPr marL="0" indent="0" rtl="0">
              <a:buNone/>
            </a:pP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Also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of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ill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deeds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have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used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tr-TR" sz="4800" dirty="0">
              <a:effectLst/>
            </a:endParaRPr>
          </a:p>
          <a:p>
            <a:pPr marL="0" indent="0" rtl="0">
              <a:buNone/>
            </a:pP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my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time,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sith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life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was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me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lent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 </a:t>
            </a:r>
            <a:endParaRPr lang="tr-TR" sz="4800" dirty="0">
              <a:effectLst/>
            </a:endParaRPr>
          </a:p>
          <a:p>
            <a:pPr marL="0" indent="0" rtl="0">
              <a:buNone/>
            </a:pP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of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all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virtues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have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refused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tr-TR" sz="4800" dirty="0">
              <a:effectLst/>
            </a:endParaRPr>
          </a:p>
          <a:p>
            <a:pPr marL="0" indent="0" rtl="0">
              <a:buNone/>
            </a:pP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Therefore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pray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you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thither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with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me, </a:t>
            </a:r>
            <a:endParaRPr lang="tr-TR" sz="4800" dirty="0">
              <a:effectLst/>
            </a:endParaRPr>
          </a:p>
          <a:p>
            <a:pPr marL="0" indent="0" rtl="0">
              <a:buNone/>
            </a:pP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help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make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account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saint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charity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tr-TR" sz="4800" dirty="0">
              <a:effectLst/>
            </a:endParaRPr>
          </a:p>
          <a:p>
            <a:pPr marL="0" indent="0" rtl="0">
              <a:buNone/>
            </a:pP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COUSIN: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What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thither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? Is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matter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? </a:t>
            </a:r>
            <a:endParaRPr lang="tr-TR" sz="4800" dirty="0">
              <a:effectLst/>
            </a:endParaRPr>
          </a:p>
          <a:p>
            <a:pPr marL="0" indent="0" rtl="0">
              <a:buNone/>
            </a:pP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Nay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Everyman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I had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liefer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fast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bread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water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tr-TR" sz="4800" dirty="0">
              <a:effectLst/>
            </a:endParaRPr>
          </a:p>
          <a:p>
            <a:pPr marL="0" indent="0" rtl="0">
              <a:buNone/>
            </a:pP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All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this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five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year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4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more</a:t>
            </a:r>
            <a:r>
              <a:rPr lang="tr-TR" sz="4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tr-TR" sz="4800" dirty="0">
              <a:effectLst/>
            </a:endParaRPr>
          </a:p>
          <a:p>
            <a:pPr marL="0" indent="0">
              <a:buNone/>
            </a:pPr>
            <a:endParaRPr lang="tr-TR" sz="1400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9F4CC69-D254-4779-73D0-0ADE0FE78BF3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888038" y="912813"/>
            <a:ext cx="6303962" cy="6030912"/>
          </a:xfrm>
        </p:spPr>
        <p:txBody>
          <a:bodyPr>
            <a:normAutofit fontScale="70000" lnSpcReduction="20000"/>
          </a:bodyPr>
          <a:lstStyle/>
          <a:p>
            <a:pPr marL="0" indent="0" rtl="0">
              <a:buNone/>
            </a:pP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KINDRED: Ah,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sir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what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ye be a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merry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man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! </a:t>
            </a:r>
            <a:endParaRPr lang="tr-TR" sz="2900" dirty="0">
              <a:effectLst/>
            </a:endParaRPr>
          </a:p>
          <a:p>
            <a:pPr marL="0" indent="0" rtl="0">
              <a:buNone/>
            </a:pP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Take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good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heart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you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make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no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moan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tr-TR" sz="2900" dirty="0">
              <a:effectLst/>
            </a:endParaRPr>
          </a:p>
          <a:p>
            <a:pPr marL="0" indent="0" rtl="0">
              <a:buNone/>
            </a:pP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But as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one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thing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warn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you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by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Saint Anne, </a:t>
            </a:r>
            <a:endParaRPr lang="tr-TR" sz="2900" dirty="0">
              <a:effectLst/>
            </a:endParaRPr>
          </a:p>
          <a:p>
            <a:pPr marL="0" indent="0" rtl="0">
              <a:buNone/>
            </a:pP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As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me, ye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shall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alone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tr-TR" sz="2900" dirty="0">
              <a:effectLst/>
            </a:endParaRPr>
          </a:p>
          <a:p>
            <a:pPr marL="0" indent="0" rtl="0">
              <a:buNone/>
            </a:pP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EVERYMAN: My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Cousin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will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you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not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with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me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tr-TR" sz="2900" dirty="0">
              <a:effectLst/>
            </a:endParaRPr>
          </a:p>
          <a:p>
            <a:pPr marL="0" indent="0" rtl="0">
              <a:buNone/>
            </a:pP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COUSIN: No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by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our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Lady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 I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have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cramp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in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my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toe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tr-TR" sz="2900" dirty="0">
              <a:effectLst/>
            </a:endParaRPr>
          </a:p>
          <a:p>
            <a:pPr marL="0" indent="0" rtl="0">
              <a:buNone/>
            </a:pP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Trust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not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me,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so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God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me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speed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tr-TR" sz="2900" dirty="0">
              <a:effectLst/>
            </a:endParaRPr>
          </a:p>
          <a:p>
            <a:pPr marL="0" indent="0" rtl="0">
              <a:buNone/>
            </a:pP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will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deceive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you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in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your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most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need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tr-TR" sz="2900" dirty="0">
              <a:effectLst/>
            </a:endParaRPr>
          </a:p>
          <a:p>
            <a:pPr marL="0" indent="0" rtl="0">
              <a:buNone/>
            </a:pP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KINDRED: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availeth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not us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tice. </a:t>
            </a:r>
            <a:endParaRPr lang="tr-TR" sz="2900" dirty="0">
              <a:effectLst/>
            </a:endParaRPr>
          </a:p>
          <a:p>
            <a:pPr marL="0" indent="0" rtl="0">
              <a:buNone/>
            </a:pP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Ye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shall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have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my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maid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with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all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my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heart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 </a:t>
            </a:r>
            <a:endParaRPr lang="tr-TR" sz="2900" dirty="0">
              <a:effectLst/>
            </a:endParaRPr>
          </a:p>
          <a:p>
            <a:pPr marL="0" indent="0" rtl="0">
              <a:buNone/>
            </a:pP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She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loveth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feasts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there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be nice, </a:t>
            </a:r>
            <a:endParaRPr lang="tr-TR" sz="2900" dirty="0">
              <a:effectLst/>
            </a:endParaRPr>
          </a:p>
          <a:p>
            <a:pPr marL="0" indent="0" rtl="0">
              <a:buNone/>
            </a:pP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dance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abroad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start: </a:t>
            </a:r>
            <a:endParaRPr lang="tr-TR" sz="2900" dirty="0">
              <a:effectLst/>
            </a:endParaRPr>
          </a:p>
          <a:p>
            <a:pPr marL="0" indent="0" rtl="0">
              <a:buNone/>
            </a:pP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will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give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her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leave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help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you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in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29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journey</a:t>
            </a:r>
            <a:r>
              <a:rPr lang="tr-TR" sz="29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tr-TR" sz="2900" dirty="0">
              <a:effectLst/>
            </a:endParaRPr>
          </a:p>
          <a:p>
            <a:pPr marL="0" indent="0">
              <a:buNone/>
            </a:pP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3960560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56B653-D589-A2EC-45B6-89BD4E4B3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CONT’D...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6EEE22D-0AA4-4CB0-AF73-18EB03373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seeks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 of his </a:t>
            </a:r>
            <a:r>
              <a:rPr lang="tr-TR" dirty="0" err="1"/>
              <a:t>relatives</a:t>
            </a:r>
            <a:r>
              <a:rPr lang="tr-TR" dirty="0"/>
              <a:t>, </a:t>
            </a:r>
            <a:r>
              <a:rPr lang="tr-TR" dirty="0" err="1"/>
              <a:t>Kindred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Cousin</a:t>
            </a:r>
            <a:r>
              <a:rPr lang="tr-TR" dirty="0"/>
              <a:t>,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receiving</a:t>
            </a:r>
            <a:r>
              <a:rPr lang="tr-TR" dirty="0"/>
              <a:t> a </a:t>
            </a:r>
            <a:r>
              <a:rPr lang="tr-TR" dirty="0" err="1"/>
              <a:t>summons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Death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account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his </a:t>
            </a:r>
            <a:r>
              <a:rPr lang="tr-TR" dirty="0" err="1"/>
              <a:t>life’s</a:t>
            </a:r>
            <a:r>
              <a:rPr lang="tr-TR" dirty="0"/>
              <a:t> </a:t>
            </a:r>
            <a:r>
              <a:rPr lang="tr-TR" dirty="0" err="1"/>
              <a:t>deeds</a:t>
            </a:r>
            <a:r>
              <a:rPr lang="tr-TR" dirty="0"/>
              <a:t>. </a:t>
            </a:r>
            <a:r>
              <a:rPr lang="tr-TR" dirty="0" err="1"/>
              <a:t>Initially</a:t>
            </a:r>
            <a:r>
              <a:rPr lang="tr-TR" dirty="0"/>
              <a:t>,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Kindred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Cousin</a:t>
            </a:r>
            <a:r>
              <a:rPr lang="tr-TR" dirty="0"/>
              <a:t> </a:t>
            </a:r>
            <a:r>
              <a:rPr lang="tr-TR" dirty="0" err="1"/>
              <a:t>express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willingness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, </a:t>
            </a:r>
            <a:r>
              <a:rPr lang="tr-TR" dirty="0" err="1"/>
              <a:t>claiming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ready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face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crisis</a:t>
            </a:r>
            <a:r>
              <a:rPr lang="tr-TR" dirty="0"/>
              <a:t> in </a:t>
            </a:r>
            <a:r>
              <a:rPr lang="tr-TR" dirty="0" err="1"/>
              <a:t>honor</a:t>
            </a:r>
            <a:r>
              <a:rPr lang="tr-TR" dirty="0"/>
              <a:t> of </a:t>
            </a:r>
            <a:r>
              <a:rPr lang="tr-TR" dirty="0" err="1"/>
              <a:t>kinship</a:t>
            </a:r>
            <a:r>
              <a:rPr lang="tr-TR" dirty="0"/>
              <a:t>. </a:t>
            </a:r>
            <a:r>
              <a:rPr lang="tr-TR" dirty="0" err="1"/>
              <a:t>Encouraged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assurances</a:t>
            </a:r>
            <a:r>
              <a:rPr lang="tr-TR" dirty="0"/>
              <a:t>,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explains</a:t>
            </a:r>
            <a:r>
              <a:rPr lang="tr-TR" dirty="0"/>
              <a:t> his </a:t>
            </a:r>
            <a:r>
              <a:rPr lang="tr-TR" dirty="0" err="1"/>
              <a:t>fear</a:t>
            </a:r>
            <a:r>
              <a:rPr lang="tr-TR" dirty="0"/>
              <a:t> of </a:t>
            </a:r>
            <a:r>
              <a:rPr lang="tr-TR" dirty="0" err="1"/>
              <a:t>failing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present</a:t>
            </a:r>
            <a:r>
              <a:rPr lang="tr-TR" dirty="0"/>
              <a:t> an </a:t>
            </a:r>
            <a:r>
              <a:rPr lang="tr-TR" dirty="0" err="1"/>
              <a:t>account</a:t>
            </a:r>
            <a:r>
              <a:rPr lang="tr-TR" dirty="0"/>
              <a:t> of his </a:t>
            </a:r>
            <a:r>
              <a:rPr lang="tr-TR" dirty="0" err="1"/>
              <a:t>sins</a:t>
            </a:r>
            <a:r>
              <a:rPr lang="tr-TR" dirty="0"/>
              <a:t>, </a:t>
            </a:r>
            <a:r>
              <a:rPr lang="tr-TR" dirty="0" err="1"/>
              <a:t>virtues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actions</a:t>
            </a:r>
            <a:r>
              <a:rPr lang="tr-TR" dirty="0"/>
              <a:t> </a:t>
            </a:r>
            <a:r>
              <a:rPr lang="tr-TR" dirty="0" err="1"/>
              <a:t>before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.  
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companionship</a:t>
            </a:r>
            <a:r>
              <a:rPr lang="tr-TR" dirty="0"/>
              <a:t> on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journey</a:t>
            </a:r>
            <a:r>
              <a:rPr lang="tr-TR" dirty="0"/>
              <a:t>, </a:t>
            </a:r>
            <a:r>
              <a:rPr lang="tr-TR" dirty="0" err="1"/>
              <a:t>Cousin</a:t>
            </a:r>
            <a:r>
              <a:rPr lang="tr-TR" dirty="0"/>
              <a:t> </a:t>
            </a:r>
            <a:r>
              <a:rPr lang="tr-TR" dirty="0" err="1"/>
              <a:t>suggests</a:t>
            </a:r>
            <a:r>
              <a:rPr lang="tr-TR" dirty="0"/>
              <a:t> he </a:t>
            </a:r>
            <a:r>
              <a:rPr lang="tr-TR" dirty="0" err="1"/>
              <a:t>endure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journey</a:t>
            </a:r>
            <a:r>
              <a:rPr lang="tr-TR" dirty="0"/>
              <a:t> </a:t>
            </a:r>
            <a:r>
              <a:rPr lang="tr-TR" dirty="0" err="1"/>
              <a:t>alone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living</a:t>
            </a:r>
            <a:r>
              <a:rPr lang="tr-TR" dirty="0"/>
              <a:t> on </a:t>
            </a:r>
            <a:r>
              <a:rPr lang="tr-TR" dirty="0" err="1"/>
              <a:t>bread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water</a:t>
            </a:r>
            <a:r>
              <a:rPr lang="tr-TR" dirty="0"/>
              <a:t>, </a:t>
            </a:r>
            <a:r>
              <a:rPr lang="tr-TR" dirty="0" err="1"/>
              <a:t>refusing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join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. </a:t>
            </a:r>
            <a:r>
              <a:rPr lang="tr-TR" dirty="0" err="1"/>
              <a:t>Kindred</a:t>
            </a:r>
            <a:r>
              <a:rPr lang="tr-TR" dirty="0"/>
              <a:t> </a:t>
            </a:r>
            <a:r>
              <a:rPr lang="tr-TR" dirty="0" err="1"/>
              <a:t>mockingly</a:t>
            </a:r>
            <a:r>
              <a:rPr lang="tr-TR" dirty="0"/>
              <a:t> </a:t>
            </a:r>
            <a:r>
              <a:rPr lang="tr-TR" dirty="0" err="1"/>
              <a:t>laughs</a:t>
            </a:r>
            <a:r>
              <a:rPr lang="tr-TR" dirty="0"/>
              <a:t> at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excuses</a:t>
            </a:r>
            <a:r>
              <a:rPr lang="tr-TR" dirty="0"/>
              <a:t> </a:t>
            </a:r>
            <a:r>
              <a:rPr lang="tr-TR" dirty="0" err="1"/>
              <a:t>himself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claiming</a:t>
            </a:r>
            <a:r>
              <a:rPr lang="tr-TR" dirty="0"/>
              <a:t> he has a </a:t>
            </a:r>
            <a:r>
              <a:rPr lang="tr-TR" dirty="0" err="1"/>
              <a:t>cramp</a:t>
            </a:r>
            <a:r>
              <a:rPr lang="tr-TR" dirty="0"/>
              <a:t> in his </a:t>
            </a:r>
            <a:r>
              <a:rPr lang="tr-TR" dirty="0" err="1"/>
              <a:t>toe</a:t>
            </a:r>
            <a:r>
              <a:rPr lang="tr-TR" dirty="0"/>
              <a:t>.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eventually</a:t>
            </a:r>
            <a:r>
              <a:rPr lang="tr-TR" dirty="0"/>
              <a:t> </a:t>
            </a:r>
            <a:r>
              <a:rPr lang="tr-TR" dirty="0" err="1"/>
              <a:t>abandon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, </a:t>
            </a:r>
            <a:r>
              <a:rPr lang="tr-TR" dirty="0" err="1"/>
              <a:t>despite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earlier</a:t>
            </a:r>
            <a:r>
              <a:rPr lang="tr-TR" dirty="0"/>
              <a:t> </a:t>
            </a:r>
            <a:r>
              <a:rPr lang="tr-TR" dirty="0" err="1"/>
              <a:t>promises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Cousin</a:t>
            </a:r>
            <a:r>
              <a:rPr lang="tr-TR" dirty="0"/>
              <a:t> </a:t>
            </a:r>
            <a:r>
              <a:rPr lang="tr-TR" dirty="0" err="1"/>
              <a:t>pretending</a:t>
            </a:r>
            <a:r>
              <a:rPr lang="tr-TR" dirty="0"/>
              <a:t> his </a:t>
            </a:r>
            <a:r>
              <a:rPr lang="tr-TR" dirty="0" err="1"/>
              <a:t>own</a:t>
            </a:r>
            <a:r>
              <a:rPr lang="tr-TR" dirty="0"/>
              <a:t> </a:t>
            </a:r>
            <a:r>
              <a:rPr lang="tr-TR" dirty="0" err="1"/>
              <a:t>account</a:t>
            </a:r>
            <a:r>
              <a:rPr lang="tr-TR" dirty="0"/>
              <a:t> is not </a:t>
            </a:r>
            <a:r>
              <a:rPr lang="tr-TR" dirty="0" err="1"/>
              <a:t>prepared</a:t>
            </a:r>
            <a:r>
              <a:rPr lang="tr-TR" dirty="0"/>
              <a:t>.  
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feels</a:t>
            </a:r>
            <a:r>
              <a:rPr lang="tr-TR" dirty="0"/>
              <a:t> </a:t>
            </a:r>
            <a:r>
              <a:rPr lang="tr-TR" dirty="0" err="1"/>
              <a:t>betrayed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laments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insincerity</a:t>
            </a:r>
            <a:r>
              <a:rPr lang="tr-TR" dirty="0"/>
              <a:t> of </a:t>
            </a:r>
            <a:r>
              <a:rPr lang="tr-TR" dirty="0" err="1"/>
              <a:t>Kindred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Cousin</a:t>
            </a:r>
            <a:r>
              <a:rPr lang="tr-TR" dirty="0"/>
              <a:t>, </a:t>
            </a:r>
            <a:r>
              <a:rPr lang="tr-TR" dirty="0" err="1"/>
              <a:t>realizing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promises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hollow</a:t>
            </a:r>
            <a:r>
              <a:rPr lang="tr-TR" dirty="0"/>
              <a:t>. </a:t>
            </a:r>
            <a:r>
              <a:rPr lang="tr-TR" dirty="0" err="1"/>
              <a:t>Left</a:t>
            </a:r>
            <a:r>
              <a:rPr lang="tr-TR" dirty="0"/>
              <a:t> </a:t>
            </a:r>
            <a:r>
              <a:rPr lang="tr-TR" dirty="0" err="1"/>
              <a:t>helpless</a:t>
            </a:r>
            <a:r>
              <a:rPr lang="tr-TR" dirty="0"/>
              <a:t>, he </a:t>
            </a:r>
            <a:r>
              <a:rPr lang="tr-TR" dirty="0" err="1"/>
              <a:t>recalls</a:t>
            </a:r>
            <a:r>
              <a:rPr lang="tr-TR" dirty="0"/>
              <a:t> his </a:t>
            </a:r>
            <a:r>
              <a:rPr lang="tr-TR" dirty="0" err="1"/>
              <a:t>reliance</a:t>
            </a:r>
            <a:r>
              <a:rPr lang="tr-TR" dirty="0"/>
              <a:t> on </a:t>
            </a:r>
            <a:r>
              <a:rPr lang="tr-TR" dirty="0" err="1"/>
              <a:t>worldly</a:t>
            </a:r>
            <a:r>
              <a:rPr lang="tr-TR" dirty="0"/>
              <a:t> </a:t>
            </a:r>
            <a:r>
              <a:rPr lang="tr-TR" dirty="0" err="1"/>
              <a:t>possessions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turns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6849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502616-3DF1-B4D4-02E9-C97D29FB9D6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91730" y="-334056"/>
            <a:ext cx="11049000" cy="1084263"/>
          </a:xfrm>
        </p:spPr>
        <p:txBody>
          <a:bodyPr>
            <a:normAutofit/>
          </a:bodyPr>
          <a:lstStyle/>
          <a:p>
            <a:r>
              <a:rPr lang="tr-TR" sz="2400" dirty="0"/>
              <a:t>EVERYMAN MEETS GOODS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1BDCB6-72A3-26A5-8447-C6FCE9FC0BD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5037" y="0"/>
            <a:ext cx="11060112" cy="391001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tr-TR" sz="5600" dirty="0"/>
          </a:p>
          <a:p>
            <a:pPr marL="0" indent="0" rtl="0">
              <a:buNone/>
            </a:pP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EVERYMAN: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is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another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disease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grieveth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me;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this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world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is not, I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tell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so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 am sent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another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way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give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straight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account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general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Before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highest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Jupiter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of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all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all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life I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have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had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joy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pleasure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in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Therefore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pray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with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me,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peradventure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thou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mayst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before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Almighty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My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reckoning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help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clean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purify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it is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said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ever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among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money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maketh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all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right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is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wrong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GOODS: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Nay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Everyman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I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sing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another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song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follow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no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man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in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such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voyages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went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with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Thou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shouldst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fare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much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worse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me;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because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on me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thou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set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hand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reckoning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have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made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blotted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blind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thine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account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thou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cannot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make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truly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hast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thou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love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of me.</a:t>
            </a:r>
            <a:endParaRPr lang="tr-TR" sz="5600" dirty="0">
              <a:effectLst/>
            </a:endParaRPr>
          </a:p>
          <a:p>
            <a:pPr marL="0" indent="0">
              <a:buNone/>
            </a:pPr>
            <a:endParaRPr lang="tr-TR" sz="1200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54D4BA5-7A7F-7583-9DBB-AAB557988736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462713" y="609600"/>
            <a:ext cx="5729287" cy="575945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tr-TR" sz="5600" dirty="0"/>
          </a:p>
          <a:p>
            <a:pPr marL="0" indent="0" rtl="0">
              <a:buNone/>
            </a:pP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EVERYMAN: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would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grieve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me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full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sore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When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should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come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fearful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answer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Up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us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thither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together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GOODS: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Nay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not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so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I am,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brittle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I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not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endure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will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follow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no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man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one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foot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be ye sure.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EVERYMAN: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Alas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I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have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loved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had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great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pleasure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All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life-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days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on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good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treasure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GOODS: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is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damnation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without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lesing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love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is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contrary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love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everlasting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But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if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thou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had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loved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moderately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during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As,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poor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give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part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of me,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Then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shouldst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thou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not in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this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dolour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be, </a:t>
            </a:r>
            <a:endParaRPr lang="tr-TR" sz="5600" dirty="0">
              <a:effectLst/>
            </a:endParaRPr>
          </a:p>
          <a:p>
            <a:pPr marL="0" indent="0" rtl="0">
              <a:buNone/>
            </a:pP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Nor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in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this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great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sorrow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tr-TR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care</a:t>
            </a:r>
            <a:r>
              <a:rPr lang="tr-TR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tr-TR" sz="5600" dirty="0">
              <a:effectLst/>
            </a:endParaRPr>
          </a:p>
          <a:p>
            <a:pPr marL="0" indent="0">
              <a:buNone/>
            </a:pP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4241454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96500A-E3DF-FA80-446D-3E4EDBF33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CONT’D... 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C49867B-7AB9-1712-C219-15E669C29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turns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Goods</a:t>
            </a:r>
            <a:r>
              <a:rPr lang="tr-TR" dirty="0"/>
              <a:t>, his </a:t>
            </a:r>
            <a:r>
              <a:rPr lang="tr-TR" dirty="0" err="1"/>
              <a:t>worldly</a:t>
            </a:r>
            <a:r>
              <a:rPr lang="tr-TR" dirty="0"/>
              <a:t> </a:t>
            </a:r>
            <a:r>
              <a:rPr lang="tr-TR" dirty="0" err="1"/>
              <a:t>wealth</a:t>
            </a:r>
            <a:r>
              <a:rPr lang="tr-TR" dirty="0"/>
              <a:t>,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 in his </a:t>
            </a:r>
            <a:r>
              <a:rPr lang="tr-TR" dirty="0" err="1"/>
              <a:t>spiritual</a:t>
            </a:r>
            <a:r>
              <a:rPr lang="tr-TR" dirty="0"/>
              <a:t> </a:t>
            </a:r>
            <a:r>
              <a:rPr lang="tr-TR" dirty="0" err="1"/>
              <a:t>crisis</a:t>
            </a:r>
            <a:r>
              <a:rPr lang="tr-TR" dirty="0"/>
              <a:t>. 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admits</a:t>
            </a:r>
            <a:r>
              <a:rPr lang="tr-TR" dirty="0"/>
              <a:t> he is </a:t>
            </a:r>
            <a:r>
              <a:rPr lang="tr-TR" dirty="0" err="1"/>
              <a:t>inanimate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incapable</a:t>
            </a:r>
            <a:r>
              <a:rPr lang="tr-TR" dirty="0"/>
              <a:t> of </a:t>
            </a:r>
            <a:r>
              <a:rPr lang="tr-TR" dirty="0" err="1"/>
              <a:t>assisting</a:t>
            </a:r>
            <a:r>
              <a:rPr lang="tr-TR" dirty="0"/>
              <a:t> </a:t>
            </a:r>
            <a:r>
              <a:rPr lang="tr-TR" dirty="0" err="1"/>
              <a:t>beyond</a:t>
            </a:r>
            <a:r>
              <a:rPr lang="tr-TR" dirty="0"/>
              <a:t> </a:t>
            </a:r>
            <a:r>
              <a:rPr lang="tr-TR" dirty="0" err="1"/>
              <a:t>worldly</a:t>
            </a:r>
            <a:r>
              <a:rPr lang="tr-TR" dirty="0"/>
              <a:t> </a:t>
            </a:r>
            <a:r>
              <a:rPr lang="tr-TR" dirty="0" err="1"/>
              <a:t>matters</a:t>
            </a:r>
            <a:r>
              <a:rPr lang="tr-TR" dirty="0"/>
              <a:t>.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asks</a:t>
            </a:r>
            <a:r>
              <a:rPr lang="tr-TR" dirty="0"/>
              <a:t> 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cleanse</a:t>
            </a:r>
            <a:r>
              <a:rPr lang="tr-TR" dirty="0"/>
              <a:t> his </a:t>
            </a:r>
            <a:r>
              <a:rPr lang="tr-TR" dirty="0" err="1"/>
              <a:t>judgment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accompany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on his </a:t>
            </a:r>
            <a:r>
              <a:rPr lang="tr-TR" dirty="0" err="1"/>
              <a:t>journey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, but 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refuses</a:t>
            </a:r>
            <a:r>
              <a:rPr lang="tr-TR" dirty="0"/>
              <a:t>, </a:t>
            </a:r>
            <a:r>
              <a:rPr lang="tr-TR" dirty="0" err="1"/>
              <a:t>warning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his </a:t>
            </a:r>
            <a:r>
              <a:rPr lang="tr-TR" dirty="0" err="1"/>
              <a:t>influence</a:t>
            </a:r>
            <a:r>
              <a:rPr lang="tr-TR" dirty="0"/>
              <a:t> has </a:t>
            </a:r>
            <a:r>
              <a:rPr lang="tr-TR" dirty="0" err="1"/>
              <a:t>already</a:t>
            </a:r>
            <a:r>
              <a:rPr lang="tr-TR" dirty="0"/>
              <a:t> </a:t>
            </a:r>
            <a:r>
              <a:rPr lang="tr-TR" dirty="0" err="1"/>
              <a:t>corrupted</a:t>
            </a:r>
            <a:r>
              <a:rPr lang="tr-TR" dirty="0"/>
              <a:t> </a:t>
            </a:r>
            <a:r>
              <a:rPr lang="tr-TR" dirty="0" err="1"/>
              <a:t>Everyman’s</a:t>
            </a:r>
            <a:r>
              <a:rPr lang="tr-TR" dirty="0"/>
              <a:t> </a:t>
            </a:r>
            <a:r>
              <a:rPr lang="tr-TR" dirty="0" err="1"/>
              <a:t>account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further</a:t>
            </a:r>
            <a:r>
              <a:rPr lang="tr-TR" dirty="0"/>
              <a:t> </a:t>
            </a:r>
            <a:r>
              <a:rPr lang="tr-TR" dirty="0" err="1"/>
              <a:t>harm</a:t>
            </a:r>
            <a:r>
              <a:rPr lang="tr-TR" dirty="0"/>
              <a:t> his </a:t>
            </a:r>
            <a:r>
              <a:rPr lang="tr-TR" dirty="0" err="1"/>
              <a:t>prospects</a:t>
            </a:r>
            <a:r>
              <a:rPr lang="tr-TR" dirty="0"/>
              <a:t>. 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highlights</a:t>
            </a:r>
            <a:r>
              <a:rPr lang="tr-TR" dirty="0"/>
              <a:t> </a:t>
            </a:r>
            <a:r>
              <a:rPr lang="tr-TR" dirty="0" err="1"/>
              <a:t>Everyman’s</a:t>
            </a:r>
            <a:r>
              <a:rPr lang="tr-TR" dirty="0"/>
              <a:t> </a:t>
            </a:r>
            <a:r>
              <a:rPr lang="tr-TR" dirty="0" err="1"/>
              <a:t>selfish</a:t>
            </a:r>
            <a:r>
              <a:rPr lang="tr-TR" dirty="0"/>
              <a:t> </a:t>
            </a:r>
            <a:r>
              <a:rPr lang="tr-TR" dirty="0" err="1"/>
              <a:t>love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wealth</a:t>
            </a:r>
            <a:r>
              <a:rPr lang="tr-TR" dirty="0"/>
              <a:t>, </a:t>
            </a:r>
            <a:r>
              <a:rPr lang="tr-TR" dirty="0" err="1"/>
              <a:t>pointing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wealth</a:t>
            </a:r>
            <a:r>
              <a:rPr lang="tr-TR" dirty="0"/>
              <a:t> is </a:t>
            </a:r>
            <a:r>
              <a:rPr lang="tr-TR" dirty="0" err="1"/>
              <a:t>fleeting</a:t>
            </a:r>
            <a:r>
              <a:rPr lang="tr-TR" dirty="0"/>
              <a:t>, </a:t>
            </a:r>
            <a:r>
              <a:rPr lang="tr-TR" dirty="0" err="1"/>
              <a:t>cannot</a:t>
            </a:r>
            <a:r>
              <a:rPr lang="tr-TR" dirty="0"/>
              <a:t> </a:t>
            </a:r>
            <a:r>
              <a:rPr lang="tr-TR" dirty="0" err="1"/>
              <a:t>accompany</a:t>
            </a:r>
            <a:r>
              <a:rPr lang="tr-TR" dirty="0"/>
              <a:t> </a:t>
            </a:r>
            <a:r>
              <a:rPr lang="tr-TR" dirty="0" err="1"/>
              <a:t>anyone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death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often</a:t>
            </a:r>
            <a:r>
              <a:rPr lang="tr-TR" dirty="0"/>
              <a:t> </a:t>
            </a:r>
            <a:r>
              <a:rPr lang="tr-TR" dirty="0" err="1"/>
              <a:t>leads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destruction</a:t>
            </a:r>
            <a:r>
              <a:rPr lang="tr-TR" dirty="0"/>
              <a:t>.
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realizes</a:t>
            </a:r>
            <a:r>
              <a:rPr lang="tr-TR" dirty="0"/>
              <a:t> his </a:t>
            </a:r>
            <a:r>
              <a:rPr lang="tr-TR" dirty="0" err="1"/>
              <a:t>folly</a:t>
            </a:r>
            <a:r>
              <a:rPr lang="tr-TR" dirty="0"/>
              <a:t> in </a:t>
            </a:r>
            <a:r>
              <a:rPr lang="tr-TR" dirty="0" err="1"/>
              <a:t>relying</a:t>
            </a:r>
            <a:r>
              <a:rPr lang="tr-TR" dirty="0"/>
              <a:t> on </a:t>
            </a:r>
            <a:r>
              <a:rPr lang="tr-TR" dirty="0" err="1"/>
              <a:t>wealth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salvation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laments</a:t>
            </a:r>
            <a:r>
              <a:rPr lang="tr-TR" dirty="0"/>
              <a:t> how 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deceived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throughout</a:t>
            </a:r>
            <a:r>
              <a:rPr lang="tr-TR" dirty="0"/>
              <a:t> his life. 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reveals</a:t>
            </a:r>
            <a:r>
              <a:rPr lang="tr-TR" dirty="0"/>
              <a:t> his </a:t>
            </a:r>
            <a:r>
              <a:rPr lang="tr-TR" dirty="0" err="1"/>
              <a:t>true</a:t>
            </a:r>
            <a:r>
              <a:rPr lang="tr-TR" dirty="0"/>
              <a:t> </a:t>
            </a:r>
            <a:r>
              <a:rPr lang="tr-TR" dirty="0" err="1"/>
              <a:t>purpose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trap </a:t>
            </a:r>
            <a:r>
              <a:rPr lang="tr-TR" dirty="0" err="1"/>
              <a:t>people</a:t>
            </a:r>
            <a:r>
              <a:rPr lang="tr-TR" dirty="0"/>
              <a:t> in </a:t>
            </a:r>
            <a:r>
              <a:rPr lang="tr-TR" dirty="0" err="1"/>
              <a:t>worldly</a:t>
            </a:r>
            <a:r>
              <a:rPr lang="tr-TR" dirty="0"/>
              <a:t> </a:t>
            </a:r>
            <a:r>
              <a:rPr lang="tr-TR" dirty="0" err="1"/>
              <a:t>desires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prevent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seeking</a:t>
            </a:r>
            <a:r>
              <a:rPr lang="tr-TR" dirty="0"/>
              <a:t> </a:t>
            </a:r>
            <a:r>
              <a:rPr lang="tr-TR" dirty="0" err="1"/>
              <a:t>God’s</a:t>
            </a:r>
            <a:r>
              <a:rPr lang="tr-TR" dirty="0"/>
              <a:t> </a:t>
            </a:r>
            <a:r>
              <a:rPr lang="tr-TR" dirty="0" err="1"/>
              <a:t>forgiveness</a:t>
            </a:r>
            <a:r>
              <a:rPr lang="tr-TR" dirty="0"/>
              <a:t>. 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leaves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deceive</a:t>
            </a:r>
            <a:r>
              <a:rPr lang="tr-TR" dirty="0"/>
              <a:t> </a:t>
            </a:r>
            <a:r>
              <a:rPr lang="tr-TR" dirty="0" err="1"/>
              <a:t>others</a:t>
            </a:r>
            <a:r>
              <a:rPr lang="tr-TR" dirty="0"/>
              <a:t>, </a:t>
            </a:r>
            <a:r>
              <a:rPr lang="tr-TR" dirty="0" err="1"/>
              <a:t>abandoning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in his </a:t>
            </a:r>
            <a:r>
              <a:rPr lang="tr-TR" dirty="0" err="1"/>
              <a:t>helplessness</a:t>
            </a:r>
            <a:r>
              <a:rPr lang="tr-TR" dirty="0"/>
              <a:t>.
</a:t>
            </a:r>
            <a:r>
              <a:rPr lang="tr-TR" dirty="0" err="1"/>
              <a:t>Reflecting</a:t>
            </a:r>
            <a:r>
              <a:rPr lang="tr-TR" dirty="0"/>
              <a:t> on </a:t>
            </a:r>
            <a:r>
              <a:rPr lang="tr-TR" dirty="0" err="1"/>
              <a:t>past</a:t>
            </a:r>
            <a:r>
              <a:rPr lang="tr-TR" dirty="0"/>
              <a:t> </a:t>
            </a:r>
            <a:r>
              <a:rPr lang="tr-TR" dirty="0" err="1"/>
              <a:t>betrayals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Fellowship</a:t>
            </a:r>
            <a:r>
              <a:rPr lang="tr-TR" dirty="0"/>
              <a:t>, </a:t>
            </a:r>
            <a:r>
              <a:rPr lang="tr-TR" dirty="0" err="1"/>
              <a:t>Kindred</a:t>
            </a:r>
            <a:r>
              <a:rPr lang="tr-TR" dirty="0"/>
              <a:t>, </a:t>
            </a:r>
            <a:r>
              <a:rPr lang="tr-TR" dirty="0" err="1"/>
              <a:t>Cousin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Goods</a:t>
            </a:r>
            <a:r>
              <a:rPr lang="tr-TR" dirty="0"/>
              <a:t>,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feels</a:t>
            </a:r>
            <a:r>
              <a:rPr lang="tr-TR" dirty="0"/>
              <a:t> </a:t>
            </a:r>
            <a:r>
              <a:rPr lang="tr-TR" dirty="0" err="1"/>
              <a:t>ashamed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trusting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. </a:t>
            </a:r>
            <a:r>
              <a:rPr lang="tr-TR" dirty="0" err="1"/>
              <a:t>Disillusioned</a:t>
            </a:r>
            <a:r>
              <a:rPr lang="tr-TR" dirty="0"/>
              <a:t>, he </a:t>
            </a:r>
            <a:r>
              <a:rPr lang="tr-TR" dirty="0" err="1"/>
              <a:t>decides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seek</a:t>
            </a:r>
            <a:r>
              <a:rPr lang="tr-TR" dirty="0"/>
              <a:t> </a:t>
            </a:r>
            <a:r>
              <a:rPr lang="tr-TR" dirty="0" err="1"/>
              <a:t>Good-Deeds</a:t>
            </a:r>
            <a:r>
              <a:rPr lang="tr-TR" dirty="0"/>
              <a:t>, </a:t>
            </a:r>
            <a:r>
              <a:rPr lang="tr-TR" dirty="0" err="1"/>
              <a:t>whom</a:t>
            </a:r>
            <a:r>
              <a:rPr lang="tr-TR" dirty="0"/>
              <a:t> he </a:t>
            </a:r>
            <a:r>
              <a:rPr lang="tr-TR" dirty="0" err="1"/>
              <a:t>imagines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weak</a:t>
            </a:r>
            <a:r>
              <a:rPr lang="tr-TR" dirty="0"/>
              <a:t> but </a:t>
            </a:r>
            <a:r>
              <a:rPr lang="tr-TR" dirty="0" err="1"/>
              <a:t>potentially</a:t>
            </a:r>
            <a:r>
              <a:rPr lang="tr-TR" dirty="0"/>
              <a:t> </a:t>
            </a:r>
            <a:r>
              <a:rPr lang="tr-TR" dirty="0" err="1"/>
              <a:t>helpful</a:t>
            </a:r>
            <a:r>
              <a:rPr lang="tr-TR" dirty="0"/>
              <a:t> in his </a:t>
            </a:r>
            <a:r>
              <a:rPr lang="tr-TR" dirty="0" err="1"/>
              <a:t>journey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4033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7C8838-8752-435C-C55F-4850D3E97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EVERYMAN MEETS GOOD-DEEDS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385E5B6-56FD-D8E4-EFEC-FFFFB8E8A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689" y="1627949"/>
            <a:ext cx="11059811" cy="39109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1400" dirty="0"/>
              <a:t>EVERYMAN: </a:t>
            </a:r>
            <a:r>
              <a:rPr lang="tr-TR" sz="1400" dirty="0" err="1"/>
              <a:t>Good-Deeds</a:t>
            </a:r>
            <a:r>
              <a:rPr lang="tr-TR" sz="1400" dirty="0"/>
              <a:t>, I </a:t>
            </a:r>
            <a:r>
              <a:rPr lang="tr-TR" sz="1400" dirty="0" err="1"/>
              <a:t>pray</a:t>
            </a:r>
            <a:r>
              <a:rPr lang="tr-TR" sz="1400" dirty="0"/>
              <a:t> </a:t>
            </a:r>
            <a:r>
              <a:rPr lang="tr-TR" sz="1400" dirty="0" err="1"/>
              <a:t>you</a:t>
            </a:r>
            <a:r>
              <a:rPr lang="tr-TR" sz="1400" dirty="0"/>
              <a:t>, </a:t>
            </a:r>
            <a:r>
              <a:rPr lang="tr-TR" sz="1400" dirty="0" err="1"/>
              <a:t>help</a:t>
            </a:r>
            <a:r>
              <a:rPr lang="tr-TR" sz="1400" dirty="0"/>
              <a:t> me in </a:t>
            </a:r>
            <a:r>
              <a:rPr lang="tr-TR" sz="1400" dirty="0" err="1"/>
              <a:t>this</a:t>
            </a:r>
            <a:r>
              <a:rPr lang="tr-TR" sz="1400" dirty="0"/>
              <a:t> </a:t>
            </a:r>
            <a:r>
              <a:rPr lang="tr-TR" sz="1400" dirty="0" err="1"/>
              <a:t>need</a:t>
            </a:r>
            <a:r>
              <a:rPr lang="tr-TR" sz="1400" dirty="0"/>
              <a:t>, 
</a:t>
            </a:r>
            <a:r>
              <a:rPr lang="tr-TR" sz="1400" dirty="0" err="1"/>
              <a:t>Or</a:t>
            </a:r>
            <a:r>
              <a:rPr lang="tr-TR" sz="1400" dirty="0"/>
              <a:t> else I am </a:t>
            </a:r>
            <a:r>
              <a:rPr lang="tr-TR" sz="1400" dirty="0" err="1"/>
              <a:t>forever</a:t>
            </a:r>
            <a:r>
              <a:rPr lang="tr-TR" sz="1400" dirty="0"/>
              <a:t> </a:t>
            </a:r>
            <a:r>
              <a:rPr lang="tr-TR" sz="1400" dirty="0" err="1"/>
              <a:t>damned</a:t>
            </a:r>
            <a:r>
              <a:rPr lang="tr-TR" sz="1400" dirty="0"/>
              <a:t> </a:t>
            </a:r>
            <a:r>
              <a:rPr lang="tr-TR" sz="1400" dirty="0" err="1"/>
              <a:t>indeed</a:t>
            </a:r>
            <a:r>
              <a:rPr lang="tr-TR" sz="1400" dirty="0"/>
              <a:t>; 
</a:t>
            </a:r>
            <a:r>
              <a:rPr lang="tr-TR" sz="1400" dirty="0" err="1"/>
              <a:t>Therefore</a:t>
            </a:r>
            <a:r>
              <a:rPr lang="tr-TR" sz="1400" dirty="0"/>
              <a:t> </a:t>
            </a:r>
            <a:r>
              <a:rPr lang="tr-TR" sz="1400" dirty="0" err="1"/>
              <a:t>help</a:t>
            </a:r>
            <a:r>
              <a:rPr lang="tr-TR" sz="1400" dirty="0"/>
              <a:t> me </a:t>
            </a:r>
            <a:r>
              <a:rPr lang="tr-TR" sz="1400" dirty="0" err="1"/>
              <a:t>to</a:t>
            </a:r>
            <a:r>
              <a:rPr lang="tr-TR" sz="1400" dirty="0"/>
              <a:t> </a:t>
            </a:r>
            <a:r>
              <a:rPr lang="tr-TR" sz="1400" dirty="0" err="1"/>
              <a:t>make</a:t>
            </a:r>
            <a:r>
              <a:rPr lang="tr-TR" sz="1400" dirty="0"/>
              <a:t> </a:t>
            </a:r>
            <a:r>
              <a:rPr lang="tr-TR" sz="1400" dirty="0" err="1"/>
              <a:t>reckoning</a:t>
            </a:r>
            <a:r>
              <a:rPr lang="tr-TR" sz="1400" dirty="0"/>
              <a:t> 
</a:t>
            </a:r>
            <a:r>
              <a:rPr lang="tr-TR" sz="1400" dirty="0" err="1"/>
              <a:t>Before</a:t>
            </a:r>
            <a:r>
              <a:rPr lang="tr-TR" sz="1400" dirty="0"/>
              <a:t> </a:t>
            </a:r>
            <a:r>
              <a:rPr lang="tr-TR" sz="1400" dirty="0" err="1"/>
              <a:t>the</a:t>
            </a:r>
            <a:r>
              <a:rPr lang="tr-TR" sz="1400" dirty="0"/>
              <a:t> </a:t>
            </a:r>
            <a:r>
              <a:rPr lang="tr-TR" sz="1400" dirty="0" err="1"/>
              <a:t>redeemer</a:t>
            </a:r>
            <a:r>
              <a:rPr lang="tr-TR" sz="1400" dirty="0"/>
              <a:t> of </a:t>
            </a:r>
            <a:r>
              <a:rPr lang="tr-TR" sz="1400" dirty="0" err="1"/>
              <a:t>all</a:t>
            </a:r>
            <a:r>
              <a:rPr lang="tr-TR" sz="1400" dirty="0"/>
              <a:t> </a:t>
            </a:r>
            <a:r>
              <a:rPr lang="tr-TR" sz="1400" dirty="0" err="1"/>
              <a:t>thing</a:t>
            </a:r>
            <a:r>
              <a:rPr lang="tr-TR" sz="1400" dirty="0"/>
              <a:t>, 
</a:t>
            </a:r>
            <a:r>
              <a:rPr lang="tr-TR" sz="1400" dirty="0" err="1"/>
              <a:t>That</a:t>
            </a:r>
            <a:r>
              <a:rPr lang="tr-TR" sz="1400" dirty="0"/>
              <a:t> </a:t>
            </a:r>
            <a:r>
              <a:rPr lang="tr-TR" sz="1400" dirty="0" err="1"/>
              <a:t>king</a:t>
            </a:r>
            <a:r>
              <a:rPr lang="tr-TR" sz="1400" dirty="0"/>
              <a:t> is,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was</a:t>
            </a:r>
            <a:r>
              <a:rPr lang="tr-TR" sz="1400" dirty="0"/>
              <a:t>, </a:t>
            </a:r>
            <a:r>
              <a:rPr lang="tr-TR" sz="1400" dirty="0" err="1"/>
              <a:t>and</a:t>
            </a:r>
            <a:r>
              <a:rPr lang="tr-TR" sz="1400" dirty="0"/>
              <a:t> ever </a:t>
            </a:r>
            <a:r>
              <a:rPr lang="tr-TR" sz="1400" dirty="0" err="1"/>
              <a:t>shall</a:t>
            </a:r>
            <a:r>
              <a:rPr lang="tr-TR" sz="1400" dirty="0"/>
              <a:t>. 
GOOD-DEEDS: </a:t>
            </a:r>
            <a:r>
              <a:rPr lang="tr-TR" sz="1400" dirty="0" err="1"/>
              <a:t>Everyman</a:t>
            </a:r>
            <a:r>
              <a:rPr lang="tr-TR" sz="1400" dirty="0"/>
              <a:t>, I am </a:t>
            </a:r>
            <a:r>
              <a:rPr lang="tr-TR" sz="1400" dirty="0" err="1"/>
              <a:t>sorry</a:t>
            </a:r>
            <a:r>
              <a:rPr lang="tr-TR" sz="1400" dirty="0"/>
              <a:t> </a:t>
            </a:r>
            <a:r>
              <a:rPr lang="tr-TR" sz="1400" dirty="0" err="1"/>
              <a:t>for</a:t>
            </a:r>
            <a:r>
              <a:rPr lang="tr-TR" sz="1400" dirty="0"/>
              <a:t> </a:t>
            </a:r>
            <a:r>
              <a:rPr lang="tr-TR" sz="1400" dirty="0" err="1"/>
              <a:t>your</a:t>
            </a:r>
            <a:r>
              <a:rPr lang="tr-TR" sz="1400" dirty="0"/>
              <a:t> </a:t>
            </a:r>
            <a:r>
              <a:rPr lang="tr-TR" sz="1400" dirty="0" err="1"/>
              <a:t>fall</a:t>
            </a:r>
            <a:r>
              <a:rPr lang="tr-TR" sz="1400" dirty="0"/>
              <a:t>, 
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fain</a:t>
            </a:r>
            <a:r>
              <a:rPr lang="tr-TR" sz="1400" dirty="0"/>
              <a:t> </a:t>
            </a:r>
            <a:r>
              <a:rPr lang="tr-TR" sz="1400" dirty="0" err="1"/>
              <a:t>would</a:t>
            </a:r>
            <a:r>
              <a:rPr lang="tr-TR" sz="1400" dirty="0"/>
              <a:t> I </a:t>
            </a:r>
            <a:r>
              <a:rPr lang="tr-TR" sz="1400" dirty="0" err="1"/>
              <a:t>help</a:t>
            </a:r>
            <a:r>
              <a:rPr lang="tr-TR" sz="1400" dirty="0"/>
              <a:t> </a:t>
            </a:r>
            <a:r>
              <a:rPr lang="tr-TR" sz="1400" dirty="0" err="1"/>
              <a:t>you</a:t>
            </a:r>
            <a:r>
              <a:rPr lang="tr-TR" sz="1400" dirty="0"/>
              <a:t>, </a:t>
            </a:r>
            <a:r>
              <a:rPr lang="tr-TR" sz="1400" dirty="0" err="1"/>
              <a:t>and</a:t>
            </a:r>
            <a:r>
              <a:rPr lang="tr-TR" sz="1400" dirty="0"/>
              <a:t> I </a:t>
            </a:r>
            <a:r>
              <a:rPr lang="tr-TR" sz="1400" dirty="0" err="1"/>
              <a:t>were</a:t>
            </a:r>
            <a:r>
              <a:rPr lang="tr-TR" sz="1400" dirty="0"/>
              <a:t> </a:t>
            </a:r>
            <a:r>
              <a:rPr lang="tr-TR" sz="1400" dirty="0" err="1"/>
              <a:t>able</a:t>
            </a:r>
            <a:r>
              <a:rPr lang="tr-TR" sz="1400" dirty="0"/>
              <a:t>. 
EVERYMAN: </a:t>
            </a:r>
            <a:r>
              <a:rPr lang="tr-TR" sz="1400" dirty="0" err="1"/>
              <a:t>Good-Deeds</a:t>
            </a:r>
            <a:r>
              <a:rPr lang="tr-TR" sz="1400" dirty="0"/>
              <a:t>, </a:t>
            </a:r>
            <a:r>
              <a:rPr lang="tr-TR" sz="1400" dirty="0" err="1"/>
              <a:t>you</a:t>
            </a:r>
            <a:r>
              <a:rPr lang="tr-TR" sz="1400" dirty="0"/>
              <a:t> </a:t>
            </a:r>
            <a:r>
              <a:rPr lang="tr-TR" sz="1400" dirty="0" err="1"/>
              <a:t>counsel</a:t>
            </a:r>
            <a:r>
              <a:rPr lang="tr-TR" sz="1400" dirty="0"/>
              <a:t> I </a:t>
            </a:r>
            <a:r>
              <a:rPr lang="tr-TR" sz="1400" dirty="0" err="1"/>
              <a:t>pray</a:t>
            </a:r>
            <a:r>
              <a:rPr lang="tr-TR" sz="1400" dirty="0"/>
              <a:t> </a:t>
            </a:r>
            <a:r>
              <a:rPr lang="tr-TR" sz="1400" dirty="0" err="1"/>
              <a:t>you</a:t>
            </a:r>
            <a:r>
              <a:rPr lang="tr-TR" sz="1400" dirty="0"/>
              <a:t> </a:t>
            </a:r>
            <a:r>
              <a:rPr lang="tr-TR" sz="1400" dirty="0" err="1"/>
              <a:t>give</a:t>
            </a:r>
            <a:r>
              <a:rPr lang="tr-TR" sz="1400" dirty="0"/>
              <a:t> me. 
GOOD-DEEDS: </a:t>
            </a:r>
            <a:r>
              <a:rPr lang="tr-TR" sz="1400" dirty="0" err="1"/>
              <a:t>That</a:t>
            </a:r>
            <a:r>
              <a:rPr lang="tr-TR" sz="1400" dirty="0"/>
              <a:t> </a:t>
            </a:r>
            <a:r>
              <a:rPr lang="tr-TR" sz="1400" dirty="0" err="1"/>
              <a:t>shall</a:t>
            </a:r>
            <a:r>
              <a:rPr lang="tr-TR" sz="1400" dirty="0"/>
              <a:t> I do </a:t>
            </a:r>
            <a:r>
              <a:rPr lang="tr-TR" sz="1400" dirty="0" err="1"/>
              <a:t>verily</a:t>
            </a:r>
            <a:r>
              <a:rPr lang="tr-TR" sz="1400" dirty="0"/>
              <a:t>; 
</a:t>
            </a:r>
            <a:r>
              <a:rPr lang="tr-TR" sz="1400" dirty="0" err="1"/>
              <a:t>Though</a:t>
            </a:r>
            <a:r>
              <a:rPr lang="tr-TR" sz="1400" dirty="0"/>
              <a:t> </a:t>
            </a:r>
            <a:r>
              <a:rPr lang="tr-TR" sz="1400" dirty="0" err="1"/>
              <a:t>that</a:t>
            </a:r>
            <a:r>
              <a:rPr lang="tr-TR" sz="1400" dirty="0"/>
              <a:t> on </a:t>
            </a:r>
            <a:r>
              <a:rPr lang="tr-TR" sz="1400" dirty="0" err="1"/>
              <a:t>my</a:t>
            </a:r>
            <a:r>
              <a:rPr lang="tr-TR" sz="1400" dirty="0"/>
              <a:t> </a:t>
            </a:r>
            <a:r>
              <a:rPr lang="tr-TR" sz="1400" dirty="0" err="1"/>
              <a:t>feet</a:t>
            </a:r>
            <a:r>
              <a:rPr lang="tr-TR" sz="1400" dirty="0"/>
              <a:t> I </a:t>
            </a:r>
            <a:r>
              <a:rPr lang="tr-TR" sz="1400" dirty="0" err="1"/>
              <a:t>may</a:t>
            </a:r>
            <a:r>
              <a:rPr lang="tr-TR" sz="1400" dirty="0"/>
              <a:t> not </a:t>
            </a:r>
            <a:r>
              <a:rPr lang="tr-TR" sz="1400" dirty="0" err="1"/>
              <a:t>go</a:t>
            </a:r>
            <a:r>
              <a:rPr lang="tr-TR" sz="1400" dirty="0"/>
              <a:t>, 
I </a:t>
            </a:r>
            <a:r>
              <a:rPr lang="tr-TR" sz="1400" dirty="0" err="1"/>
              <a:t>have</a:t>
            </a:r>
            <a:r>
              <a:rPr lang="tr-TR" sz="1400" dirty="0"/>
              <a:t> a </a:t>
            </a:r>
            <a:r>
              <a:rPr lang="tr-TR" sz="1400" dirty="0" err="1"/>
              <a:t>sister</a:t>
            </a:r>
            <a:r>
              <a:rPr lang="tr-TR" sz="1400" dirty="0"/>
              <a:t>, </a:t>
            </a:r>
            <a:r>
              <a:rPr lang="tr-TR" sz="1400" dirty="0" err="1"/>
              <a:t>that</a:t>
            </a:r>
            <a:r>
              <a:rPr lang="tr-TR" sz="1400" dirty="0"/>
              <a:t> </a:t>
            </a:r>
            <a:r>
              <a:rPr lang="tr-TR" sz="1400" dirty="0" err="1"/>
              <a:t>shall</a:t>
            </a:r>
            <a:r>
              <a:rPr lang="tr-TR" sz="1400" dirty="0"/>
              <a:t> </a:t>
            </a:r>
            <a:r>
              <a:rPr lang="tr-TR" sz="1400" dirty="0" err="1"/>
              <a:t>with</a:t>
            </a:r>
            <a:r>
              <a:rPr lang="tr-TR" sz="1400" dirty="0"/>
              <a:t> </a:t>
            </a:r>
            <a:r>
              <a:rPr lang="tr-TR" sz="1400" dirty="0" err="1"/>
              <a:t>you</a:t>
            </a:r>
            <a:r>
              <a:rPr lang="tr-TR" sz="1400" dirty="0"/>
              <a:t> </a:t>
            </a:r>
            <a:r>
              <a:rPr lang="tr-TR" sz="1400" dirty="0" err="1"/>
              <a:t>also</a:t>
            </a:r>
            <a:r>
              <a:rPr lang="tr-TR" sz="1400" dirty="0"/>
              <a:t>, 
</a:t>
            </a:r>
            <a:r>
              <a:rPr lang="tr-TR" sz="1400" dirty="0" err="1"/>
              <a:t>Called</a:t>
            </a:r>
            <a:r>
              <a:rPr lang="tr-TR" sz="1400" dirty="0"/>
              <a:t> Knowledge, </a:t>
            </a:r>
            <a:r>
              <a:rPr lang="tr-TR" sz="1400" dirty="0" err="1"/>
              <a:t>which</a:t>
            </a:r>
            <a:r>
              <a:rPr lang="tr-TR" sz="1400" dirty="0"/>
              <a:t> </a:t>
            </a:r>
            <a:r>
              <a:rPr lang="tr-TR" sz="1400" dirty="0" err="1"/>
              <a:t>shall</a:t>
            </a:r>
            <a:r>
              <a:rPr lang="tr-TR" sz="1400" dirty="0"/>
              <a:t> </a:t>
            </a:r>
            <a:r>
              <a:rPr lang="tr-TR" sz="1400" dirty="0" err="1"/>
              <a:t>you</a:t>
            </a:r>
            <a:r>
              <a:rPr lang="tr-TR" sz="1400" dirty="0"/>
              <a:t> abide, 
</a:t>
            </a:r>
            <a:r>
              <a:rPr lang="tr-TR" sz="1400" dirty="0" err="1"/>
              <a:t>To</a:t>
            </a:r>
            <a:r>
              <a:rPr lang="tr-TR" sz="1400" dirty="0"/>
              <a:t> </a:t>
            </a:r>
            <a:r>
              <a:rPr lang="tr-TR" sz="1400" dirty="0" err="1"/>
              <a:t>help</a:t>
            </a:r>
            <a:r>
              <a:rPr lang="tr-TR" sz="1400" dirty="0"/>
              <a:t> </a:t>
            </a:r>
            <a:r>
              <a:rPr lang="tr-TR" sz="1400" dirty="0" err="1"/>
              <a:t>you</a:t>
            </a:r>
            <a:r>
              <a:rPr lang="tr-TR" sz="1400" dirty="0"/>
              <a:t> </a:t>
            </a:r>
            <a:r>
              <a:rPr lang="tr-TR" sz="1400" dirty="0" err="1"/>
              <a:t>make</a:t>
            </a:r>
            <a:r>
              <a:rPr lang="tr-TR" sz="1400" dirty="0"/>
              <a:t> </a:t>
            </a:r>
            <a:r>
              <a:rPr lang="tr-TR" sz="1400" dirty="0" err="1"/>
              <a:t>that</a:t>
            </a:r>
            <a:r>
              <a:rPr lang="tr-TR" sz="1400" dirty="0"/>
              <a:t> </a:t>
            </a:r>
            <a:r>
              <a:rPr lang="tr-TR" sz="1400" dirty="0" err="1"/>
              <a:t>dreadful</a:t>
            </a:r>
            <a:r>
              <a:rPr lang="tr-TR" sz="1400" dirty="0"/>
              <a:t> </a:t>
            </a:r>
            <a:r>
              <a:rPr lang="tr-TR" sz="1400" dirty="0" err="1"/>
              <a:t>reckoning</a:t>
            </a:r>
            <a:r>
              <a:rPr lang="tr-TR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6693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B7212EA-C6BA-D1F1-7310-0DE38D921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CONT’D...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ED7C991-B096-B5B8-84A6-08CA22DC3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seeks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Good-Deeds</a:t>
            </a:r>
            <a:r>
              <a:rPr lang="tr-TR" dirty="0"/>
              <a:t>,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reveals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is </a:t>
            </a:r>
            <a:r>
              <a:rPr lang="tr-TR" dirty="0" err="1"/>
              <a:t>weakened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his </a:t>
            </a:r>
            <a:r>
              <a:rPr lang="tr-TR" dirty="0" err="1"/>
              <a:t>sins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unable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stand</a:t>
            </a:r>
            <a:r>
              <a:rPr lang="tr-TR" dirty="0"/>
              <a:t> on her </a:t>
            </a:r>
            <a:r>
              <a:rPr lang="tr-TR" dirty="0" err="1"/>
              <a:t>own</a:t>
            </a:r>
            <a:r>
              <a:rPr lang="tr-TR" dirty="0"/>
              <a:t>.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advises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success</a:t>
            </a:r>
            <a:r>
              <a:rPr lang="tr-TR" dirty="0"/>
              <a:t> on his </a:t>
            </a:r>
            <a:r>
              <a:rPr lang="tr-TR" dirty="0" err="1"/>
              <a:t>journey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meet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King</a:t>
            </a:r>
            <a:r>
              <a:rPr lang="tr-TR" dirty="0"/>
              <a:t> of </a:t>
            </a:r>
            <a:r>
              <a:rPr lang="tr-TR" dirty="0" err="1"/>
              <a:t>Heaven</a:t>
            </a:r>
            <a:r>
              <a:rPr lang="tr-TR" dirty="0"/>
              <a:t> (</a:t>
            </a:r>
            <a:r>
              <a:rPr lang="tr-TR" dirty="0" err="1"/>
              <a:t>Jesus</a:t>
            </a:r>
            <a:r>
              <a:rPr lang="tr-TR" dirty="0"/>
              <a:t> </a:t>
            </a:r>
            <a:r>
              <a:rPr lang="tr-TR" dirty="0" err="1"/>
              <a:t>Christ</a:t>
            </a:r>
            <a:r>
              <a:rPr lang="tr-TR" dirty="0"/>
              <a:t>) </a:t>
            </a:r>
            <a:r>
              <a:rPr lang="tr-TR" dirty="0" err="1"/>
              <a:t>depends</a:t>
            </a:r>
            <a:r>
              <a:rPr lang="tr-TR" dirty="0"/>
              <a:t> on </a:t>
            </a:r>
            <a:r>
              <a:rPr lang="tr-TR" dirty="0" err="1"/>
              <a:t>improving</a:t>
            </a:r>
            <a:r>
              <a:rPr lang="tr-TR" dirty="0"/>
              <a:t> his "</a:t>
            </a:r>
            <a:r>
              <a:rPr lang="tr-TR" dirty="0" err="1"/>
              <a:t>book</a:t>
            </a:r>
            <a:r>
              <a:rPr lang="tr-TR" dirty="0"/>
              <a:t> of </a:t>
            </a:r>
            <a:r>
              <a:rPr lang="tr-TR" dirty="0" err="1"/>
              <a:t>account</a:t>
            </a:r>
            <a:r>
              <a:rPr lang="tr-TR" dirty="0"/>
              <a:t>,"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records</a:t>
            </a:r>
            <a:r>
              <a:rPr lang="tr-TR" dirty="0"/>
              <a:t> his </a:t>
            </a:r>
            <a:r>
              <a:rPr lang="tr-TR" dirty="0" err="1"/>
              <a:t>deeds</a:t>
            </a:r>
            <a:r>
              <a:rPr lang="tr-TR" dirty="0"/>
              <a:t>.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symbolizes</a:t>
            </a:r>
            <a:r>
              <a:rPr lang="tr-TR" dirty="0"/>
              <a:t> </a:t>
            </a:r>
            <a:r>
              <a:rPr lang="tr-TR" dirty="0" err="1"/>
              <a:t>Christian</a:t>
            </a:r>
            <a:r>
              <a:rPr lang="tr-TR" dirty="0"/>
              <a:t> </a:t>
            </a:r>
            <a:r>
              <a:rPr lang="tr-TR" dirty="0" err="1"/>
              <a:t>Charity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points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Everyman’s</a:t>
            </a:r>
            <a:r>
              <a:rPr lang="tr-TR" dirty="0"/>
              <a:t> moral </a:t>
            </a:r>
            <a:r>
              <a:rPr lang="tr-TR" dirty="0" err="1"/>
              <a:t>blindness</a:t>
            </a:r>
            <a:r>
              <a:rPr lang="tr-TR" dirty="0"/>
              <a:t> </a:t>
            </a:r>
            <a:r>
              <a:rPr lang="tr-TR" dirty="0" err="1"/>
              <a:t>prevents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seeing</a:t>
            </a:r>
            <a:r>
              <a:rPr lang="tr-TR" dirty="0"/>
              <a:t> his </a:t>
            </a:r>
            <a:r>
              <a:rPr lang="tr-TR" dirty="0" err="1"/>
              <a:t>own</a:t>
            </a:r>
            <a:r>
              <a:rPr lang="tr-TR" dirty="0"/>
              <a:t> </a:t>
            </a:r>
            <a:r>
              <a:rPr lang="tr-TR" dirty="0" err="1"/>
              <a:t>faults</a:t>
            </a:r>
            <a:r>
              <a:rPr lang="tr-TR" dirty="0"/>
              <a:t>.</a:t>
            </a:r>
          </a:p>
          <a:p>
            <a:r>
              <a:rPr lang="tr-TR" dirty="0" err="1"/>
              <a:t>Realizing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seriousness</a:t>
            </a:r>
            <a:r>
              <a:rPr lang="tr-TR" dirty="0"/>
              <a:t> of his </a:t>
            </a:r>
            <a:r>
              <a:rPr lang="tr-TR" dirty="0" err="1"/>
              <a:t>situation</a:t>
            </a:r>
            <a:r>
              <a:rPr lang="tr-TR" dirty="0"/>
              <a:t>,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prays</a:t>
            </a:r>
            <a:r>
              <a:rPr lang="tr-TR" dirty="0"/>
              <a:t> </a:t>
            </a:r>
            <a:r>
              <a:rPr lang="tr-TR" dirty="0" err="1"/>
              <a:t>sincerely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. </a:t>
            </a:r>
            <a:r>
              <a:rPr lang="tr-TR" dirty="0" err="1"/>
              <a:t>Good-Deeds</a:t>
            </a:r>
            <a:r>
              <a:rPr lang="tr-TR" dirty="0"/>
              <a:t>, </a:t>
            </a:r>
            <a:r>
              <a:rPr lang="tr-TR" dirty="0" err="1"/>
              <a:t>moved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his </a:t>
            </a:r>
            <a:r>
              <a:rPr lang="tr-TR" dirty="0" err="1"/>
              <a:t>plea</a:t>
            </a:r>
            <a:r>
              <a:rPr lang="tr-TR" dirty="0"/>
              <a:t>, </a:t>
            </a:r>
            <a:r>
              <a:rPr lang="tr-TR" dirty="0" err="1"/>
              <a:t>pledges</a:t>
            </a:r>
            <a:r>
              <a:rPr lang="tr-TR" dirty="0"/>
              <a:t> her moral </a:t>
            </a:r>
            <a:r>
              <a:rPr lang="tr-TR" dirty="0" err="1"/>
              <a:t>support</a:t>
            </a:r>
            <a:r>
              <a:rPr lang="tr-TR" dirty="0"/>
              <a:t> </a:t>
            </a:r>
            <a:r>
              <a:rPr lang="tr-TR" dirty="0" err="1"/>
              <a:t>despite</a:t>
            </a:r>
            <a:r>
              <a:rPr lang="tr-TR" dirty="0"/>
              <a:t> her </a:t>
            </a:r>
            <a:r>
              <a:rPr lang="tr-TR" dirty="0" err="1"/>
              <a:t>physical</a:t>
            </a:r>
            <a:r>
              <a:rPr lang="tr-TR" dirty="0"/>
              <a:t> </a:t>
            </a:r>
            <a:r>
              <a:rPr lang="tr-TR" dirty="0" err="1"/>
              <a:t>weakness</a:t>
            </a:r>
            <a:r>
              <a:rPr lang="tr-TR" dirty="0"/>
              <a:t>.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assist</a:t>
            </a:r>
            <a:r>
              <a:rPr lang="tr-TR" dirty="0"/>
              <a:t> </a:t>
            </a:r>
            <a:r>
              <a:rPr lang="tr-TR" dirty="0" err="1"/>
              <a:t>further</a:t>
            </a:r>
            <a:r>
              <a:rPr lang="tr-TR" dirty="0"/>
              <a:t>,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introduces</a:t>
            </a:r>
            <a:r>
              <a:rPr lang="tr-TR" dirty="0"/>
              <a:t> her </a:t>
            </a:r>
            <a:r>
              <a:rPr lang="tr-TR" dirty="0" err="1"/>
              <a:t>sister</a:t>
            </a:r>
            <a:r>
              <a:rPr lang="tr-TR" dirty="0"/>
              <a:t>, Knowledge,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advises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follow</a:t>
            </a:r>
            <a:r>
              <a:rPr lang="tr-TR" dirty="0"/>
              <a:t> </a:t>
            </a:r>
            <a:r>
              <a:rPr lang="tr-TR" dirty="0" err="1"/>
              <a:t>Knowledge's</a:t>
            </a:r>
            <a:r>
              <a:rPr lang="tr-TR" dirty="0"/>
              <a:t> </a:t>
            </a:r>
            <a:r>
              <a:rPr lang="tr-TR" dirty="0" err="1"/>
              <a:t>guidance</a:t>
            </a:r>
            <a:r>
              <a:rPr lang="tr-TR" dirty="0"/>
              <a:t> in </a:t>
            </a:r>
            <a:r>
              <a:rPr lang="tr-TR" dirty="0" err="1"/>
              <a:t>preparing</a:t>
            </a:r>
            <a:r>
              <a:rPr lang="tr-TR" dirty="0"/>
              <a:t> his </a:t>
            </a:r>
            <a:r>
              <a:rPr lang="tr-TR" dirty="0" err="1"/>
              <a:t>account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judgment</a:t>
            </a:r>
            <a:r>
              <a:rPr lang="tr-TR" dirty="0"/>
              <a:t>.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402964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>
            <a:extLst>
              <a:ext uri="{FF2B5EF4-FFF2-40B4-BE49-F238E27FC236}">
                <a16:creationId xmlns:a16="http://schemas.microsoft.com/office/drawing/2014/main" id="{D40FB3A0-AD3B-31F4-9546-8AD793D471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90946" y="-126718"/>
            <a:ext cx="11049000" cy="1057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spc="-100" baseline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+mj-cs"/>
              </a:defRPr>
            </a:lvl1pPr>
          </a:lstStyle>
          <a:p>
            <a:r>
              <a:rPr lang="tr-TR" sz="3200" dirty="0"/>
              <a:t>EVERYMAN SUPPORTED BY KNOWLEDGE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2928356C-F459-36B0-C620-89E46CC5E676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508485" y="1196408"/>
            <a:ext cx="5587515" cy="481004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0000"/>
              <a:buFont typeface="Avenir Next LT Pro Light" panose="020B03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0000"/>
              <a:buFont typeface="Avenir Next LT Pro Light" panose="020B03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5600" dirty="0">
                <a:solidFill>
                  <a:srgbClr val="000000"/>
                </a:solidFill>
              </a:rPr>
              <a:t>KNOWLEDGE: </a:t>
            </a:r>
            <a:r>
              <a:rPr lang="tr-TR" sz="5600" dirty="0" err="1">
                <a:solidFill>
                  <a:srgbClr val="000000"/>
                </a:solidFill>
              </a:rPr>
              <a:t>Everyman</a:t>
            </a:r>
            <a:r>
              <a:rPr lang="tr-TR" sz="5600" dirty="0">
                <a:solidFill>
                  <a:srgbClr val="000000"/>
                </a:solidFill>
              </a:rPr>
              <a:t>, I </a:t>
            </a:r>
            <a:r>
              <a:rPr lang="tr-TR" sz="5600" dirty="0" err="1">
                <a:solidFill>
                  <a:srgbClr val="000000"/>
                </a:solidFill>
              </a:rPr>
              <a:t>will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go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with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thee</a:t>
            </a:r>
            <a:r>
              <a:rPr lang="tr-TR" sz="5600" dirty="0">
                <a:solidFill>
                  <a:srgbClr val="000000"/>
                </a:solidFill>
              </a:rPr>
              <a:t>, </a:t>
            </a:r>
            <a:r>
              <a:rPr lang="tr-TR" sz="5600" dirty="0" err="1">
                <a:solidFill>
                  <a:srgbClr val="000000"/>
                </a:solidFill>
              </a:rPr>
              <a:t>and</a:t>
            </a:r>
            <a:r>
              <a:rPr lang="tr-TR" sz="5600" dirty="0">
                <a:solidFill>
                  <a:srgbClr val="000000"/>
                </a:solidFill>
              </a:rPr>
              <a:t> be </a:t>
            </a:r>
            <a:r>
              <a:rPr lang="tr-TR" sz="5600" dirty="0" err="1">
                <a:solidFill>
                  <a:srgbClr val="000000"/>
                </a:solidFill>
              </a:rPr>
              <a:t>thy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guide</a:t>
            </a:r>
            <a:r>
              <a:rPr lang="tr-TR" sz="5600" dirty="0">
                <a:solidFill>
                  <a:srgbClr val="000000"/>
                </a:solidFill>
              </a:rPr>
              <a:t>, </a:t>
            </a:r>
            <a:endParaRPr lang="tr-TR" sz="5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5600" dirty="0" err="1">
                <a:solidFill>
                  <a:srgbClr val="000000"/>
                </a:solidFill>
              </a:rPr>
              <a:t>In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thy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most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need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to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go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by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thy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side</a:t>
            </a:r>
            <a:r>
              <a:rPr lang="tr-TR" sz="5600" dirty="0">
                <a:solidFill>
                  <a:srgbClr val="000000"/>
                </a:solidFill>
              </a:rPr>
              <a:t>. </a:t>
            </a:r>
            <a:endParaRPr lang="tr-TR" sz="5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5600" dirty="0">
                <a:solidFill>
                  <a:srgbClr val="000000"/>
                </a:solidFill>
              </a:rPr>
              <a:t>EVERYMAN: </a:t>
            </a:r>
            <a:r>
              <a:rPr lang="tr-TR" sz="5600" dirty="0" err="1">
                <a:solidFill>
                  <a:srgbClr val="000000"/>
                </a:solidFill>
              </a:rPr>
              <a:t>In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good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condition</a:t>
            </a:r>
            <a:r>
              <a:rPr lang="tr-TR" sz="5600" dirty="0">
                <a:solidFill>
                  <a:srgbClr val="000000"/>
                </a:solidFill>
              </a:rPr>
              <a:t> I am </a:t>
            </a:r>
            <a:r>
              <a:rPr lang="tr-TR" sz="5600" dirty="0" err="1">
                <a:solidFill>
                  <a:srgbClr val="000000"/>
                </a:solidFill>
              </a:rPr>
              <a:t>now</a:t>
            </a:r>
            <a:r>
              <a:rPr lang="tr-TR" sz="5600" dirty="0">
                <a:solidFill>
                  <a:srgbClr val="000000"/>
                </a:solidFill>
              </a:rPr>
              <a:t> in </a:t>
            </a:r>
            <a:r>
              <a:rPr lang="tr-TR" sz="5600" dirty="0" err="1">
                <a:solidFill>
                  <a:srgbClr val="000000"/>
                </a:solidFill>
              </a:rPr>
              <a:t>every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thing</a:t>
            </a:r>
            <a:r>
              <a:rPr lang="tr-TR" sz="5600" dirty="0">
                <a:solidFill>
                  <a:srgbClr val="000000"/>
                </a:solidFill>
              </a:rPr>
              <a:t>, </a:t>
            </a:r>
            <a:endParaRPr lang="tr-TR" sz="5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5600" dirty="0" err="1">
                <a:solidFill>
                  <a:srgbClr val="000000"/>
                </a:solidFill>
              </a:rPr>
              <a:t>And</a:t>
            </a:r>
            <a:r>
              <a:rPr lang="tr-TR" sz="5600" dirty="0">
                <a:solidFill>
                  <a:srgbClr val="000000"/>
                </a:solidFill>
              </a:rPr>
              <a:t> am </a:t>
            </a:r>
            <a:r>
              <a:rPr lang="tr-TR" sz="5600" dirty="0" err="1">
                <a:solidFill>
                  <a:srgbClr val="000000"/>
                </a:solidFill>
              </a:rPr>
              <a:t>wholly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content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with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this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good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thing</a:t>
            </a:r>
            <a:r>
              <a:rPr lang="tr-TR" sz="5600" dirty="0">
                <a:solidFill>
                  <a:srgbClr val="000000"/>
                </a:solidFill>
              </a:rPr>
              <a:t>; </a:t>
            </a:r>
            <a:endParaRPr lang="tr-TR" sz="5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5600" dirty="0" err="1">
                <a:solidFill>
                  <a:srgbClr val="000000"/>
                </a:solidFill>
              </a:rPr>
              <a:t>Thanked</a:t>
            </a:r>
            <a:r>
              <a:rPr lang="tr-TR" sz="5600" dirty="0">
                <a:solidFill>
                  <a:srgbClr val="000000"/>
                </a:solidFill>
              </a:rPr>
              <a:t> be </a:t>
            </a:r>
            <a:r>
              <a:rPr lang="tr-TR" sz="5600" dirty="0" err="1">
                <a:solidFill>
                  <a:srgbClr val="000000"/>
                </a:solidFill>
              </a:rPr>
              <a:t>God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my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creator</a:t>
            </a:r>
            <a:r>
              <a:rPr lang="tr-TR" sz="5600" dirty="0">
                <a:solidFill>
                  <a:srgbClr val="000000"/>
                </a:solidFill>
              </a:rPr>
              <a:t>. </a:t>
            </a:r>
            <a:endParaRPr lang="tr-TR" sz="5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5600" dirty="0">
                <a:solidFill>
                  <a:srgbClr val="000000"/>
                </a:solidFill>
              </a:rPr>
              <a:t>GOOD-DEEDS: </a:t>
            </a:r>
            <a:r>
              <a:rPr lang="tr-TR" sz="5600" dirty="0" err="1">
                <a:solidFill>
                  <a:srgbClr val="000000"/>
                </a:solidFill>
              </a:rPr>
              <a:t>And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when</a:t>
            </a:r>
            <a:r>
              <a:rPr lang="tr-TR" sz="5600" dirty="0">
                <a:solidFill>
                  <a:srgbClr val="000000"/>
                </a:solidFill>
              </a:rPr>
              <a:t> he </a:t>
            </a:r>
            <a:r>
              <a:rPr lang="tr-TR" sz="5600" dirty="0" err="1">
                <a:solidFill>
                  <a:srgbClr val="000000"/>
                </a:solidFill>
              </a:rPr>
              <a:t>hath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brought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thee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there</a:t>
            </a:r>
            <a:r>
              <a:rPr lang="tr-TR" sz="5600" dirty="0">
                <a:solidFill>
                  <a:srgbClr val="000000"/>
                </a:solidFill>
              </a:rPr>
              <a:t>, </a:t>
            </a:r>
            <a:endParaRPr lang="tr-TR" sz="5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5600" dirty="0" err="1">
                <a:solidFill>
                  <a:srgbClr val="000000"/>
                </a:solidFill>
              </a:rPr>
              <a:t>Where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thou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shalt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heal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thee</a:t>
            </a:r>
            <a:r>
              <a:rPr lang="tr-TR" sz="5600" dirty="0">
                <a:solidFill>
                  <a:srgbClr val="000000"/>
                </a:solidFill>
              </a:rPr>
              <a:t> of </a:t>
            </a:r>
            <a:r>
              <a:rPr lang="tr-TR" sz="5600" dirty="0" err="1">
                <a:solidFill>
                  <a:srgbClr val="000000"/>
                </a:solidFill>
              </a:rPr>
              <a:t>thy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smart</a:t>
            </a:r>
            <a:r>
              <a:rPr lang="tr-TR" sz="5600" dirty="0">
                <a:solidFill>
                  <a:srgbClr val="000000"/>
                </a:solidFill>
              </a:rPr>
              <a:t>, </a:t>
            </a:r>
            <a:endParaRPr lang="tr-TR" sz="5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5600" dirty="0" err="1">
                <a:solidFill>
                  <a:srgbClr val="000000"/>
                </a:solidFill>
              </a:rPr>
              <a:t>Then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go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with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your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reckoning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and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your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Good-Deeds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together</a:t>
            </a:r>
            <a:r>
              <a:rPr lang="tr-TR" sz="5600" dirty="0">
                <a:solidFill>
                  <a:srgbClr val="000000"/>
                </a:solidFill>
              </a:rPr>
              <a:t> </a:t>
            </a:r>
            <a:endParaRPr lang="tr-TR" sz="5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5600" dirty="0" err="1">
                <a:solidFill>
                  <a:srgbClr val="000000"/>
                </a:solidFill>
              </a:rPr>
              <a:t>For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to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make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you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joyful</a:t>
            </a:r>
            <a:r>
              <a:rPr lang="tr-TR" sz="5600" dirty="0">
                <a:solidFill>
                  <a:srgbClr val="000000"/>
                </a:solidFill>
              </a:rPr>
              <a:t> at </a:t>
            </a:r>
            <a:r>
              <a:rPr lang="tr-TR" sz="5600" dirty="0" err="1">
                <a:solidFill>
                  <a:srgbClr val="000000"/>
                </a:solidFill>
              </a:rPr>
              <a:t>heart</a:t>
            </a:r>
            <a:r>
              <a:rPr lang="tr-TR" sz="5600" dirty="0">
                <a:solidFill>
                  <a:srgbClr val="000000"/>
                </a:solidFill>
              </a:rPr>
              <a:t> </a:t>
            </a:r>
            <a:endParaRPr lang="tr-TR" sz="5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5600" dirty="0" err="1">
                <a:solidFill>
                  <a:srgbClr val="000000"/>
                </a:solidFill>
              </a:rPr>
              <a:t>Before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the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blessed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Trinity</a:t>
            </a:r>
            <a:r>
              <a:rPr lang="tr-TR" sz="5600" dirty="0">
                <a:solidFill>
                  <a:srgbClr val="000000"/>
                </a:solidFill>
              </a:rPr>
              <a:t>. </a:t>
            </a:r>
            <a:endParaRPr lang="tr-TR" sz="5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5600" dirty="0">
                <a:solidFill>
                  <a:srgbClr val="000000"/>
                </a:solidFill>
              </a:rPr>
              <a:t>EVERYMAN: My </a:t>
            </a:r>
            <a:r>
              <a:rPr lang="tr-TR" sz="5600" dirty="0" err="1">
                <a:solidFill>
                  <a:srgbClr val="000000"/>
                </a:solidFill>
              </a:rPr>
              <a:t>Good-Deeds</a:t>
            </a:r>
            <a:r>
              <a:rPr lang="tr-TR" sz="5600" dirty="0">
                <a:solidFill>
                  <a:srgbClr val="000000"/>
                </a:solidFill>
              </a:rPr>
              <a:t>, </a:t>
            </a:r>
            <a:r>
              <a:rPr lang="tr-TR" sz="5600" dirty="0" err="1">
                <a:solidFill>
                  <a:srgbClr val="000000"/>
                </a:solidFill>
              </a:rPr>
              <a:t>gramercy</a:t>
            </a:r>
            <a:r>
              <a:rPr lang="tr-TR" sz="5600" dirty="0">
                <a:solidFill>
                  <a:srgbClr val="000000"/>
                </a:solidFill>
              </a:rPr>
              <a:t>; </a:t>
            </a:r>
            <a:endParaRPr lang="tr-TR" sz="5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5600" dirty="0">
                <a:solidFill>
                  <a:srgbClr val="000000"/>
                </a:solidFill>
              </a:rPr>
              <a:t>I am </a:t>
            </a:r>
            <a:r>
              <a:rPr lang="tr-TR" sz="5600" dirty="0" err="1">
                <a:solidFill>
                  <a:srgbClr val="000000"/>
                </a:solidFill>
              </a:rPr>
              <a:t>well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content</a:t>
            </a:r>
            <a:r>
              <a:rPr lang="tr-TR" sz="5600" dirty="0">
                <a:solidFill>
                  <a:srgbClr val="000000"/>
                </a:solidFill>
              </a:rPr>
              <a:t>, </a:t>
            </a:r>
            <a:r>
              <a:rPr lang="tr-TR" sz="5600" dirty="0" err="1">
                <a:solidFill>
                  <a:srgbClr val="000000"/>
                </a:solidFill>
              </a:rPr>
              <a:t>certainly</a:t>
            </a:r>
            <a:r>
              <a:rPr lang="tr-TR" sz="5600" dirty="0">
                <a:solidFill>
                  <a:srgbClr val="000000"/>
                </a:solidFill>
              </a:rPr>
              <a:t>, </a:t>
            </a:r>
            <a:endParaRPr lang="tr-TR" sz="5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5600" dirty="0" err="1">
                <a:solidFill>
                  <a:srgbClr val="000000"/>
                </a:solidFill>
              </a:rPr>
              <a:t>With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your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words</a:t>
            </a:r>
            <a:r>
              <a:rPr lang="tr-TR" sz="5600" dirty="0">
                <a:solidFill>
                  <a:srgbClr val="000000"/>
                </a:solidFill>
              </a:rPr>
              <a:t> </a:t>
            </a:r>
            <a:r>
              <a:rPr lang="tr-TR" sz="5600" dirty="0" err="1">
                <a:solidFill>
                  <a:srgbClr val="000000"/>
                </a:solidFill>
              </a:rPr>
              <a:t>sweet</a:t>
            </a:r>
            <a:r>
              <a:rPr lang="tr-TR" sz="5600" dirty="0">
                <a:solidFill>
                  <a:srgbClr val="000000"/>
                </a:solidFill>
              </a:rPr>
              <a:t>. </a:t>
            </a:r>
            <a:endParaRPr lang="tr-TR" sz="5600" dirty="0"/>
          </a:p>
          <a:p>
            <a:pPr marL="0" indent="0">
              <a:buFont typeface="Arial" panose="020B0604020202020204" pitchFamily="34" charset="0"/>
              <a:buNone/>
            </a:pPr>
            <a:endParaRPr lang="tr-TR" sz="5600" dirty="0"/>
          </a:p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6ABE4AF-4780-6B7A-A1A1-D0ED0DD6740D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6323843" y="858493"/>
            <a:ext cx="5181600" cy="41019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0000"/>
              <a:buFont typeface="Avenir Next LT Pro Light" panose="020B03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0000"/>
              <a:buFont typeface="Avenir Next LT Pro Light" panose="020B03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1800" dirty="0"/>
              <a:t>KNOWLEDGE: </a:t>
            </a:r>
            <a:r>
              <a:rPr lang="tr-TR" sz="1800" dirty="0" err="1"/>
              <a:t>Now</a:t>
            </a:r>
            <a:r>
              <a:rPr lang="tr-TR" sz="1800" dirty="0"/>
              <a:t> </a:t>
            </a:r>
            <a:r>
              <a:rPr lang="tr-TR" sz="1800" dirty="0" err="1"/>
              <a:t>we</a:t>
            </a:r>
            <a:r>
              <a:rPr lang="tr-TR" sz="1800" dirty="0"/>
              <a:t> </a:t>
            </a:r>
            <a:r>
              <a:rPr lang="tr-TR" sz="1800" dirty="0" err="1"/>
              <a:t>go</a:t>
            </a:r>
            <a:r>
              <a:rPr lang="tr-TR" sz="1800" dirty="0"/>
              <a:t> </a:t>
            </a:r>
            <a:r>
              <a:rPr lang="tr-TR" sz="1800" dirty="0" err="1"/>
              <a:t>together</a:t>
            </a:r>
            <a:r>
              <a:rPr lang="tr-TR" sz="1800" dirty="0"/>
              <a:t> </a:t>
            </a:r>
            <a:r>
              <a:rPr lang="tr-TR" sz="1800" dirty="0" err="1"/>
              <a:t>lovingly</a:t>
            </a:r>
            <a:r>
              <a:rPr lang="tr-TR" sz="1800" dirty="0"/>
              <a:t>, 
</a:t>
            </a:r>
            <a:r>
              <a:rPr lang="tr-TR" sz="1800" dirty="0" err="1"/>
              <a:t>To</a:t>
            </a:r>
            <a:r>
              <a:rPr lang="tr-TR" sz="1800" dirty="0"/>
              <a:t> </a:t>
            </a:r>
            <a:r>
              <a:rPr lang="tr-TR" sz="1800" dirty="0" err="1"/>
              <a:t>Confession</a:t>
            </a:r>
            <a:r>
              <a:rPr lang="tr-TR" sz="1800" dirty="0"/>
              <a:t>, </a:t>
            </a:r>
            <a:r>
              <a:rPr lang="tr-TR" sz="1800" dirty="0" err="1"/>
              <a:t>that</a:t>
            </a:r>
            <a:r>
              <a:rPr lang="tr-TR" sz="1800" dirty="0"/>
              <a:t> </a:t>
            </a:r>
            <a:r>
              <a:rPr lang="tr-TR" sz="1800" dirty="0" err="1"/>
              <a:t>cleansing</a:t>
            </a:r>
            <a:r>
              <a:rPr lang="tr-TR" sz="1800" dirty="0"/>
              <a:t> </a:t>
            </a:r>
            <a:r>
              <a:rPr lang="tr-TR" sz="1800" dirty="0" err="1"/>
              <a:t>river</a:t>
            </a:r>
            <a:r>
              <a:rPr lang="tr-TR" sz="1800" dirty="0"/>
              <a:t>. 
EVERYMAN: </a:t>
            </a:r>
            <a:r>
              <a:rPr lang="tr-TR" sz="1800" dirty="0" err="1"/>
              <a:t>For</a:t>
            </a:r>
            <a:r>
              <a:rPr lang="tr-TR" sz="1800" dirty="0"/>
              <a:t> </a:t>
            </a:r>
            <a:r>
              <a:rPr lang="tr-TR" sz="1800" dirty="0" err="1"/>
              <a:t>joy</a:t>
            </a:r>
            <a:r>
              <a:rPr lang="tr-TR" sz="1800" dirty="0"/>
              <a:t> I </a:t>
            </a:r>
            <a:r>
              <a:rPr lang="tr-TR" sz="1800" dirty="0" err="1"/>
              <a:t>weep</a:t>
            </a:r>
            <a:r>
              <a:rPr lang="tr-TR" sz="1800" dirty="0"/>
              <a:t>; I </a:t>
            </a:r>
            <a:r>
              <a:rPr lang="tr-TR" sz="1800" dirty="0" err="1"/>
              <a:t>would</a:t>
            </a:r>
            <a:r>
              <a:rPr lang="tr-TR" sz="1800" dirty="0"/>
              <a:t> </a:t>
            </a:r>
            <a:r>
              <a:rPr lang="tr-TR" sz="1800" dirty="0" err="1"/>
              <a:t>we</a:t>
            </a:r>
            <a:r>
              <a:rPr lang="tr-TR" sz="1800" dirty="0"/>
              <a:t> </a:t>
            </a:r>
            <a:r>
              <a:rPr lang="tr-TR" sz="1800" dirty="0" err="1"/>
              <a:t>were</a:t>
            </a:r>
            <a:r>
              <a:rPr lang="tr-TR" sz="1800" dirty="0"/>
              <a:t> </a:t>
            </a:r>
            <a:r>
              <a:rPr lang="tr-TR" sz="1800" dirty="0" err="1"/>
              <a:t>there</a:t>
            </a:r>
            <a:r>
              <a:rPr lang="tr-TR" sz="1800" dirty="0"/>
              <a:t>; 
But, I </a:t>
            </a:r>
            <a:r>
              <a:rPr lang="tr-TR" sz="1800" dirty="0" err="1"/>
              <a:t>pray</a:t>
            </a:r>
            <a:r>
              <a:rPr lang="tr-TR" sz="1800" dirty="0"/>
              <a:t> </a:t>
            </a:r>
            <a:r>
              <a:rPr lang="tr-TR" sz="1800" dirty="0" err="1"/>
              <a:t>you</a:t>
            </a:r>
            <a:r>
              <a:rPr lang="tr-TR" sz="1800" dirty="0"/>
              <a:t>, </a:t>
            </a:r>
            <a:r>
              <a:rPr lang="tr-TR" sz="1800" dirty="0" err="1"/>
              <a:t>give</a:t>
            </a:r>
            <a:r>
              <a:rPr lang="tr-TR" sz="1800" dirty="0"/>
              <a:t> me </a:t>
            </a:r>
            <a:r>
              <a:rPr lang="tr-TR" sz="1800" dirty="0" err="1"/>
              <a:t>cognition</a:t>
            </a:r>
            <a:r>
              <a:rPr lang="tr-TR" sz="1800" dirty="0"/>
              <a:t> 
</a:t>
            </a:r>
            <a:r>
              <a:rPr lang="tr-TR" sz="1800" dirty="0" err="1"/>
              <a:t>Where</a:t>
            </a:r>
            <a:r>
              <a:rPr lang="tr-TR" sz="1800" dirty="0"/>
              <a:t> </a:t>
            </a:r>
            <a:r>
              <a:rPr lang="tr-TR" sz="1800" dirty="0" err="1"/>
              <a:t>dwelleth</a:t>
            </a:r>
            <a:r>
              <a:rPr lang="tr-TR" sz="1800" dirty="0"/>
              <a:t> </a:t>
            </a:r>
            <a:r>
              <a:rPr lang="tr-TR" sz="1800" dirty="0" err="1"/>
              <a:t>that</a:t>
            </a:r>
            <a:r>
              <a:rPr lang="tr-TR" sz="1800" dirty="0"/>
              <a:t> </a:t>
            </a:r>
            <a:r>
              <a:rPr lang="tr-TR" sz="1800" dirty="0" err="1"/>
              <a:t>holy</a:t>
            </a:r>
            <a:r>
              <a:rPr lang="tr-TR" sz="1800" dirty="0"/>
              <a:t> </a:t>
            </a:r>
            <a:r>
              <a:rPr lang="tr-TR" sz="1800" dirty="0" err="1"/>
              <a:t>man</a:t>
            </a:r>
            <a:r>
              <a:rPr lang="tr-TR" sz="1800" dirty="0"/>
              <a:t>, </a:t>
            </a:r>
            <a:r>
              <a:rPr lang="tr-TR" sz="1800" dirty="0" err="1"/>
              <a:t>Confession</a:t>
            </a:r>
            <a:r>
              <a:rPr lang="tr-TR" sz="1800" dirty="0"/>
              <a:t>. 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800" dirty="0"/>
              <a:t>KNOWLEDGE: </a:t>
            </a:r>
            <a:r>
              <a:rPr lang="tr-TR" sz="1800" dirty="0" err="1"/>
              <a:t>In</a:t>
            </a:r>
            <a:r>
              <a:rPr lang="tr-TR" sz="1800" dirty="0"/>
              <a:t> </a:t>
            </a:r>
            <a:r>
              <a:rPr lang="tr-TR" sz="1800" dirty="0" err="1"/>
              <a:t>the</a:t>
            </a:r>
            <a:r>
              <a:rPr lang="tr-TR" sz="1800" dirty="0"/>
              <a:t> </a:t>
            </a:r>
            <a:r>
              <a:rPr lang="tr-TR" sz="1800" dirty="0" err="1"/>
              <a:t>house</a:t>
            </a:r>
            <a:r>
              <a:rPr lang="tr-TR" sz="1800" dirty="0"/>
              <a:t> of </a:t>
            </a:r>
            <a:r>
              <a:rPr lang="tr-TR" sz="1800" dirty="0" err="1"/>
              <a:t>salvation</a:t>
            </a:r>
            <a:r>
              <a:rPr lang="tr-TR" sz="1800" dirty="0"/>
              <a:t>: 
</a:t>
            </a:r>
            <a:r>
              <a:rPr lang="tr-TR" sz="1800" dirty="0" err="1"/>
              <a:t>We</a:t>
            </a:r>
            <a:r>
              <a:rPr lang="tr-TR" sz="1800" dirty="0"/>
              <a:t> </a:t>
            </a:r>
            <a:r>
              <a:rPr lang="tr-TR" sz="1800" dirty="0" err="1"/>
              <a:t>shall</a:t>
            </a:r>
            <a:r>
              <a:rPr lang="tr-TR" sz="1800" dirty="0"/>
              <a:t> </a:t>
            </a:r>
            <a:r>
              <a:rPr lang="tr-TR" sz="1800" dirty="0" err="1"/>
              <a:t>find</a:t>
            </a:r>
            <a:r>
              <a:rPr lang="tr-TR" sz="1800" dirty="0"/>
              <a:t> </a:t>
            </a:r>
            <a:r>
              <a:rPr lang="tr-TR" sz="1800" dirty="0" err="1"/>
              <a:t>him</a:t>
            </a:r>
            <a:r>
              <a:rPr lang="tr-TR" sz="1800" dirty="0"/>
              <a:t> in </a:t>
            </a:r>
            <a:r>
              <a:rPr lang="tr-TR" sz="1800" dirty="0" err="1"/>
              <a:t>that</a:t>
            </a:r>
            <a:r>
              <a:rPr lang="tr-TR" sz="1800" dirty="0"/>
              <a:t> </a:t>
            </a:r>
            <a:r>
              <a:rPr lang="tr-TR" sz="1800" dirty="0" err="1"/>
              <a:t>place</a:t>
            </a:r>
            <a:r>
              <a:rPr lang="tr-TR" sz="1800" dirty="0"/>
              <a:t>,
 </a:t>
            </a:r>
            <a:r>
              <a:rPr lang="tr-TR" sz="1800" dirty="0" err="1"/>
              <a:t>That</a:t>
            </a:r>
            <a:r>
              <a:rPr lang="tr-TR" sz="1800" dirty="0"/>
              <a:t> </a:t>
            </a:r>
            <a:r>
              <a:rPr lang="tr-TR" sz="1800" dirty="0" err="1"/>
              <a:t>shall</a:t>
            </a:r>
            <a:r>
              <a:rPr lang="tr-TR" sz="1800" dirty="0"/>
              <a:t> us </a:t>
            </a:r>
            <a:r>
              <a:rPr lang="tr-TR" sz="1800" dirty="0" err="1"/>
              <a:t>comfort</a:t>
            </a:r>
            <a:r>
              <a:rPr lang="tr-TR" sz="1800" dirty="0"/>
              <a:t> </a:t>
            </a:r>
            <a:r>
              <a:rPr lang="tr-TR" sz="1800" dirty="0" err="1"/>
              <a:t>by</a:t>
            </a:r>
            <a:r>
              <a:rPr lang="tr-TR" sz="1800" dirty="0"/>
              <a:t> </a:t>
            </a:r>
            <a:r>
              <a:rPr lang="tr-TR" sz="1800" dirty="0" err="1"/>
              <a:t>God’s</a:t>
            </a:r>
            <a:r>
              <a:rPr lang="tr-TR" sz="1800" dirty="0"/>
              <a:t> </a:t>
            </a:r>
            <a:r>
              <a:rPr lang="tr-TR" sz="1800" dirty="0" err="1"/>
              <a:t>grace</a:t>
            </a:r>
            <a:r>
              <a:rPr lang="tr-TR" sz="1800" dirty="0"/>
              <a:t>.
</a:t>
            </a:r>
            <a:r>
              <a:rPr lang="tr-TR" sz="1800" dirty="0" err="1"/>
              <a:t>Lo</a:t>
            </a:r>
            <a:r>
              <a:rPr lang="tr-TR" sz="1800" dirty="0"/>
              <a:t>, </a:t>
            </a:r>
            <a:r>
              <a:rPr lang="tr-TR" sz="1800" dirty="0" err="1"/>
              <a:t>this</a:t>
            </a:r>
            <a:r>
              <a:rPr lang="tr-TR" sz="1800" dirty="0"/>
              <a:t> is </a:t>
            </a:r>
            <a:r>
              <a:rPr lang="tr-TR" sz="1800" dirty="0" err="1"/>
              <a:t>Confession</a:t>
            </a:r>
            <a:r>
              <a:rPr lang="tr-TR" sz="1800" dirty="0"/>
              <a:t>; </a:t>
            </a:r>
            <a:r>
              <a:rPr lang="tr-TR" sz="1800" dirty="0" err="1"/>
              <a:t>kneel</a:t>
            </a:r>
            <a:r>
              <a:rPr lang="tr-TR" sz="1800" dirty="0"/>
              <a:t> </a:t>
            </a:r>
            <a:r>
              <a:rPr lang="tr-TR" sz="1800" dirty="0" err="1"/>
              <a:t>down</a:t>
            </a:r>
            <a:r>
              <a:rPr lang="tr-TR" sz="1800" dirty="0"/>
              <a:t> </a:t>
            </a:r>
            <a:r>
              <a:rPr lang="tr-TR" sz="1800" dirty="0" err="1"/>
              <a:t>and</a:t>
            </a:r>
            <a:r>
              <a:rPr lang="tr-TR" sz="1800" dirty="0"/>
              <a:t> ask </a:t>
            </a:r>
            <a:r>
              <a:rPr lang="tr-TR" sz="1800" dirty="0" err="1"/>
              <a:t>mercy</a:t>
            </a:r>
            <a:r>
              <a:rPr lang="tr-TR" sz="1800" dirty="0"/>
              <a:t>, 
</a:t>
            </a:r>
            <a:r>
              <a:rPr lang="tr-TR" sz="1800" dirty="0" err="1"/>
              <a:t>For</a:t>
            </a:r>
            <a:r>
              <a:rPr lang="tr-TR" sz="1800" dirty="0"/>
              <a:t> he is in </a:t>
            </a:r>
            <a:r>
              <a:rPr lang="tr-TR" sz="1800" dirty="0" err="1"/>
              <a:t>good</a:t>
            </a:r>
            <a:r>
              <a:rPr lang="tr-TR" sz="1800" dirty="0"/>
              <a:t> </a:t>
            </a:r>
            <a:r>
              <a:rPr lang="tr-TR" sz="1800" dirty="0" err="1"/>
              <a:t>conceit</a:t>
            </a:r>
            <a:r>
              <a:rPr lang="tr-TR" sz="1800" dirty="0"/>
              <a:t> </a:t>
            </a:r>
            <a:r>
              <a:rPr lang="tr-TR" sz="1800" dirty="0" err="1"/>
              <a:t>with</a:t>
            </a:r>
            <a:r>
              <a:rPr lang="tr-TR" sz="1800" dirty="0"/>
              <a:t> </a:t>
            </a:r>
            <a:r>
              <a:rPr lang="tr-TR" sz="1800" dirty="0" err="1"/>
              <a:t>God</a:t>
            </a:r>
            <a:r>
              <a:rPr lang="tr-TR" sz="1800" dirty="0"/>
              <a:t> </a:t>
            </a:r>
            <a:r>
              <a:rPr lang="tr-TR" sz="1800" dirty="0" err="1"/>
              <a:t>almighty</a:t>
            </a:r>
            <a:r>
              <a:rPr lang="tr-TR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8221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AED61C-C3D1-21C0-3D3E-EEAEE2DB5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CONT’D...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5268A31-863A-9E66-8AF4-96E4F3996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/>
              <a:t>Courageous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brave</a:t>
            </a:r>
            <a:r>
              <a:rPr lang="tr-TR" dirty="0"/>
              <a:t>, Knowledge </a:t>
            </a:r>
            <a:r>
              <a:rPr lang="tr-TR" dirty="0" err="1"/>
              <a:t>offers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accompany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in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journey</a:t>
            </a:r>
            <a:r>
              <a:rPr lang="tr-TR" dirty="0"/>
              <a:t> </a:t>
            </a:r>
          </a:p>
          <a:p>
            <a:pPr marL="0" indent="0">
              <a:buNone/>
            </a:pPr>
            <a:r>
              <a:rPr lang="tr-TR" dirty="0"/>
              <a:t>as his </a:t>
            </a:r>
            <a:r>
              <a:rPr lang="tr-TR" dirty="0" err="1"/>
              <a:t>guide</a:t>
            </a:r>
            <a:r>
              <a:rPr lang="tr-TR" dirty="0"/>
              <a:t>. </a:t>
            </a:r>
            <a:r>
              <a:rPr lang="tr-TR" dirty="0" err="1"/>
              <a:t>Fortified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valuable</a:t>
            </a:r>
            <a:r>
              <a:rPr lang="tr-TR" dirty="0"/>
              <a:t> </a:t>
            </a:r>
            <a:r>
              <a:rPr lang="tr-TR" dirty="0" err="1"/>
              <a:t>offer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Knowledge,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takes</a:t>
            </a:r>
            <a:r>
              <a:rPr lang="tr-TR" dirty="0"/>
              <a:t> a </a:t>
            </a:r>
          </a:p>
          <a:p>
            <a:pPr marL="0" indent="0">
              <a:buNone/>
            </a:pPr>
            <a:r>
              <a:rPr lang="tr-TR" dirty="0" err="1"/>
              <a:t>breath</a:t>
            </a:r>
            <a:r>
              <a:rPr lang="tr-TR" dirty="0"/>
              <a:t> of </a:t>
            </a:r>
            <a:r>
              <a:rPr lang="tr-TR" dirty="0" err="1"/>
              <a:t>delight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thanks</a:t>
            </a:r>
            <a:r>
              <a:rPr lang="tr-TR" dirty="0"/>
              <a:t> his </a:t>
            </a:r>
            <a:r>
              <a:rPr lang="tr-TR" dirty="0" err="1"/>
              <a:t>creator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. </a:t>
            </a:r>
            <a:r>
              <a:rPr lang="tr-TR" dirty="0" err="1"/>
              <a:t>Good-Deeds</a:t>
            </a:r>
            <a:r>
              <a:rPr lang="tr-TR" dirty="0"/>
              <a:t> </a:t>
            </a:r>
            <a:r>
              <a:rPr lang="tr-TR" dirty="0" err="1"/>
              <a:t>advises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, </a:t>
            </a:r>
          </a:p>
          <a:p>
            <a:pPr marL="0" indent="0">
              <a:buNone/>
            </a:pP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Death</a:t>
            </a:r>
            <a:r>
              <a:rPr lang="tr-TR" dirty="0"/>
              <a:t> has </a:t>
            </a:r>
            <a:r>
              <a:rPr lang="tr-TR" dirty="0" err="1"/>
              <a:t>taken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Heaven</a:t>
            </a:r>
            <a:r>
              <a:rPr lang="tr-TR" dirty="0"/>
              <a:t> </a:t>
            </a:r>
            <a:r>
              <a:rPr lang="tr-TR" dirty="0" err="1"/>
              <a:t>where</a:t>
            </a:r>
            <a:r>
              <a:rPr lang="tr-TR" dirty="0"/>
              <a:t> he is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clear</a:t>
            </a:r>
            <a:r>
              <a:rPr lang="tr-TR" dirty="0"/>
              <a:t> </a:t>
            </a:r>
            <a:r>
              <a:rPr lang="tr-TR" dirty="0" err="1"/>
              <a:t>himself</a:t>
            </a:r>
            <a:r>
              <a:rPr lang="tr-TR" dirty="0"/>
              <a:t> of </a:t>
            </a:r>
            <a:r>
              <a:rPr lang="tr-TR" dirty="0" err="1"/>
              <a:t>all</a:t>
            </a:r>
            <a:r>
              <a:rPr lang="tr-TR" dirty="0"/>
              <a:t> moral </a:t>
            </a:r>
            <a:r>
              <a:rPr lang="tr-TR" dirty="0" err="1"/>
              <a:t>scars</a:t>
            </a:r>
            <a:r>
              <a:rPr lang="tr-TR" dirty="0"/>
              <a:t>, </a:t>
            </a:r>
          </a:p>
          <a:p>
            <a:pPr marL="0" indent="0">
              <a:buNone/>
            </a:pPr>
            <a:r>
              <a:rPr lang="tr-TR" dirty="0"/>
              <a:t>he </a:t>
            </a:r>
            <a:r>
              <a:rPr lang="tr-TR" dirty="0" err="1"/>
              <a:t>should</a:t>
            </a:r>
            <a:r>
              <a:rPr lang="tr-TR" dirty="0"/>
              <a:t> </a:t>
            </a:r>
            <a:r>
              <a:rPr lang="tr-TR" dirty="0" err="1"/>
              <a:t>proceed</a:t>
            </a:r>
            <a:r>
              <a:rPr lang="tr-TR" dirty="0"/>
              <a:t> in his </a:t>
            </a:r>
            <a:r>
              <a:rPr lang="tr-TR" dirty="0" err="1"/>
              <a:t>judgement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acts</a:t>
            </a:r>
            <a:r>
              <a:rPr lang="tr-TR" dirty="0"/>
              <a:t> of </a:t>
            </a:r>
            <a:r>
              <a:rPr lang="tr-TR" dirty="0" err="1"/>
              <a:t>charity</a:t>
            </a:r>
            <a:r>
              <a:rPr lang="tr-TR" dirty="0"/>
              <a:t> </a:t>
            </a:r>
            <a:r>
              <a:rPr lang="tr-TR" dirty="0" err="1"/>
              <a:t>together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achieve</a:t>
            </a:r>
            <a:r>
              <a:rPr lang="tr-TR" dirty="0"/>
              <a:t> </a:t>
            </a:r>
            <a:r>
              <a:rPr lang="tr-TR" dirty="0" err="1"/>
              <a:t>spiritual</a:t>
            </a:r>
            <a:r>
              <a:rPr lang="tr-TR" dirty="0"/>
              <a:t> </a:t>
            </a:r>
          </a:p>
          <a:p>
            <a:pPr marL="0" indent="0">
              <a:buNone/>
            </a:pPr>
            <a:r>
              <a:rPr lang="tr-TR" dirty="0" err="1"/>
              <a:t>happiness</a:t>
            </a:r>
            <a:r>
              <a:rPr lang="tr-TR" dirty="0"/>
              <a:t> in </a:t>
            </a:r>
            <a:r>
              <a:rPr lang="tr-TR" dirty="0" err="1"/>
              <a:t>front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Holy</a:t>
            </a:r>
            <a:r>
              <a:rPr lang="tr-TR" dirty="0"/>
              <a:t> </a:t>
            </a:r>
            <a:r>
              <a:rPr lang="tr-TR" dirty="0" err="1"/>
              <a:t>Trinity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union</a:t>
            </a:r>
            <a:r>
              <a:rPr lang="tr-TR" dirty="0"/>
              <a:t> of </a:t>
            </a:r>
            <a:r>
              <a:rPr lang="tr-TR" dirty="0" err="1"/>
              <a:t>Father</a:t>
            </a:r>
            <a:r>
              <a:rPr lang="tr-TR" dirty="0"/>
              <a:t>, Son,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Holy</a:t>
            </a:r>
            <a:r>
              <a:rPr lang="tr-TR" dirty="0"/>
              <a:t> </a:t>
            </a:r>
            <a:r>
              <a:rPr lang="tr-TR" dirty="0" err="1"/>
              <a:t>Spirit</a:t>
            </a:r>
            <a:r>
              <a:rPr lang="tr-TR" dirty="0"/>
              <a:t> as </a:t>
            </a:r>
          </a:p>
          <a:p>
            <a:pPr marL="0" indent="0">
              <a:buNone/>
            </a:pP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.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thanks</a:t>
            </a:r>
            <a:r>
              <a:rPr lang="tr-TR" dirty="0"/>
              <a:t> </a:t>
            </a:r>
            <a:r>
              <a:rPr lang="tr-TR" dirty="0" err="1"/>
              <a:t>Good-Deeds</a:t>
            </a:r>
            <a:r>
              <a:rPr lang="tr-TR" dirty="0"/>
              <a:t> </a:t>
            </a:r>
            <a:r>
              <a:rPr lang="tr-TR" dirty="0" err="1"/>
              <a:t>heartily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23998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19187C02-B152-4D49-25FA-426B0853A6D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049689" y="0"/>
            <a:ext cx="5499100" cy="6681788"/>
          </a:xfrm>
        </p:spPr>
      </p:pic>
    </p:spTree>
    <p:extLst>
      <p:ext uri="{BB962C8B-B14F-4D97-AF65-F5344CB8AC3E}">
        <p14:creationId xmlns:p14="http://schemas.microsoft.com/office/powerpoint/2010/main" val="33849572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EA0CCD68-B0A8-6081-D295-3EB1C7B96E07}"/>
              </a:ext>
            </a:extLst>
          </p:cNvPr>
          <p:cNvSpPr txBox="1"/>
          <p:nvPr/>
        </p:nvSpPr>
        <p:spPr>
          <a:xfrm>
            <a:off x="145810" y="918792"/>
            <a:ext cx="49313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tr-TR" sz="1400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E6493D96-7A4E-26C0-51D2-F1E5F21F5CC3}"/>
              </a:ext>
            </a:extLst>
          </p:cNvPr>
          <p:cNvSpPr txBox="1"/>
          <p:nvPr/>
        </p:nvSpPr>
        <p:spPr>
          <a:xfrm>
            <a:off x="2139513" y="4392"/>
            <a:ext cx="7288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dirty="0"/>
              <a:t>                                         </a:t>
            </a:r>
            <a:r>
              <a:rPr lang="tr-TR" sz="2800" b="1" dirty="0"/>
              <a:t>CONFESSION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6D58D55-8C89-E990-C9E1-CE7FE46E1DB5}"/>
              </a:ext>
            </a:extLst>
          </p:cNvPr>
          <p:cNvSpPr txBox="1"/>
          <p:nvPr/>
        </p:nvSpPr>
        <p:spPr>
          <a:xfrm>
            <a:off x="145810" y="86916"/>
            <a:ext cx="4931374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sz="1400" dirty="0" err="1"/>
              <a:t>CONFESSION:And</a:t>
            </a:r>
            <a:r>
              <a:rPr lang="tr-TR" sz="1400" dirty="0"/>
              <a:t> a </a:t>
            </a:r>
            <a:r>
              <a:rPr lang="tr-TR" sz="1400" dirty="0" err="1"/>
              <a:t>precious</a:t>
            </a:r>
            <a:r>
              <a:rPr lang="tr-TR" sz="1400" dirty="0"/>
              <a:t> </a:t>
            </a:r>
            <a:r>
              <a:rPr lang="tr-TR" sz="1400" dirty="0" err="1"/>
              <a:t>jewel</a:t>
            </a:r>
            <a:r>
              <a:rPr lang="tr-TR" sz="1400" dirty="0"/>
              <a:t> I </a:t>
            </a:r>
            <a:r>
              <a:rPr lang="tr-TR" sz="1400" dirty="0" err="1"/>
              <a:t>will</a:t>
            </a:r>
            <a:r>
              <a:rPr lang="tr-TR" sz="1400" dirty="0"/>
              <a:t> </a:t>
            </a:r>
            <a:r>
              <a:rPr lang="tr-TR" sz="1400" dirty="0" err="1"/>
              <a:t>give</a:t>
            </a:r>
            <a:r>
              <a:rPr lang="tr-TR" sz="1400" dirty="0"/>
              <a:t> </a:t>
            </a:r>
            <a:r>
              <a:rPr lang="tr-TR" sz="1400" dirty="0" err="1"/>
              <a:t>thee</a:t>
            </a:r>
            <a:r>
              <a:rPr lang="tr-TR" sz="1400" dirty="0"/>
              <a:t>, </a:t>
            </a:r>
          </a:p>
          <a:p>
            <a:pPr algn="l"/>
            <a:r>
              <a:rPr lang="tr-TR" sz="1400" dirty="0"/>
              <a:t>
</a:t>
            </a:r>
            <a:r>
              <a:rPr lang="tr-TR" sz="1400" dirty="0" err="1"/>
              <a:t>Called</a:t>
            </a:r>
            <a:r>
              <a:rPr lang="tr-TR" sz="1400" dirty="0"/>
              <a:t> </a:t>
            </a:r>
            <a:r>
              <a:rPr lang="tr-TR" sz="1400" dirty="0" err="1"/>
              <a:t>penance</a:t>
            </a:r>
            <a:r>
              <a:rPr lang="tr-TR" sz="1400" dirty="0"/>
              <a:t>, </a:t>
            </a:r>
            <a:r>
              <a:rPr lang="tr-TR" sz="1400" dirty="0" err="1"/>
              <a:t>wise</a:t>
            </a:r>
            <a:r>
              <a:rPr lang="tr-TR" sz="1400" dirty="0"/>
              <a:t> </a:t>
            </a:r>
            <a:r>
              <a:rPr lang="tr-TR" sz="1400" dirty="0" err="1"/>
              <a:t>voider</a:t>
            </a:r>
            <a:r>
              <a:rPr lang="tr-TR" sz="1400" dirty="0"/>
              <a:t> of </a:t>
            </a:r>
            <a:r>
              <a:rPr lang="tr-TR" sz="1400" dirty="0" err="1"/>
              <a:t>adversity</a:t>
            </a:r>
            <a:r>
              <a:rPr lang="tr-TR" sz="1400" dirty="0"/>
              <a:t>; </a:t>
            </a:r>
          </a:p>
          <a:p>
            <a:pPr algn="l"/>
            <a:r>
              <a:rPr lang="tr-TR" sz="1400" dirty="0"/>
              <a:t>
</a:t>
            </a:r>
            <a:r>
              <a:rPr lang="tr-TR" sz="1400" dirty="0" err="1"/>
              <a:t>Therewith</a:t>
            </a:r>
            <a:r>
              <a:rPr lang="tr-TR" sz="1400" dirty="0"/>
              <a:t> </a:t>
            </a:r>
            <a:r>
              <a:rPr lang="tr-TR" sz="1400" dirty="0" err="1"/>
              <a:t>shall</a:t>
            </a:r>
            <a:r>
              <a:rPr lang="tr-TR" sz="1400" dirty="0"/>
              <a:t> </a:t>
            </a:r>
            <a:r>
              <a:rPr lang="tr-TR" sz="1400" dirty="0" err="1"/>
              <a:t>your</a:t>
            </a:r>
            <a:r>
              <a:rPr lang="tr-TR" sz="1400" dirty="0"/>
              <a:t> body </a:t>
            </a:r>
            <a:r>
              <a:rPr lang="tr-TR" sz="1400" dirty="0" err="1"/>
              <a:t>chastised</a:t>
            </a:r>
            <a:r>
              <a:rPr lang="tr-TR" sz="1400" dirty="0"/>
              <a:t> be, </a:t>
            </a:r>
          </a:p>
          <a:p>
            <a:pPr algn="l"/>
            <a:r>
              <a:rPr lang="tr-TR" sz="1400" dirty="0"/>
              <a:t>
</a:t>
            </a:r>
            <a:r>
              <a:rPr lang="tr-TR" sz="1400" dirty="0" err="1"/>
              <a:t>With</a:t>
            </a:r>
            <a:r>
              <a:rPr lang="tr-TR" sz="1400" dirty="0"/>
              <a:t> </a:t>
            </a:r>
            <a:r>
              <a:rPr lang="tr-TR" sz="1400" dirty="0" err="1"/>
              <a:t>abstinence</a:t>
            </a:r>
            <a:r>
              <a:rPr lang="tr-TR" sz="1400" dirty="0"/>
              <a:t>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perseverance</a:t>
            </a:r>
            <a:r>
              <a:rPr lang="tr-TR" sz="1400" dirty="0"/>
              <a:t> in </a:t>
            </a:r>
            <a:r>
              <a:rPr lang="tr-TR" sz="1400" dirty="0" err="1"/>
              <a:t>God’s</a:t>
            </a:r>
            <a:r>
              <a:rPr lang="tr-TR" sz="1400" dirty="0"/>
              <a:t> service:</a:t>
            </a:r>
          </a:p>
          <a:p>
            <a:pPr algn="l"/>
            <a:r>
              <a:rPr lang="tr-TR" sz="1400" dirty="0"/>
              <a:t>
Here </a:t>
            </a:r>
            <a:r>
              <a:rPr lang="tr-TR" sz="1400" dirty="0" err="1"/>
              <a:t>shall</a:t>
            </a:r>
            <a:r>
              <a:rPr lang="tr-TR" sz="1400" dirty="0"/>
              <a:t> </a:t>
            </a:r>
            <a:r>
              <a:rPr lang="tr-TR" sz="1400" dirty="0" err="1"/>
              <a:t>you</a:t>
            </a:r>
            <a:r>
              <a:rPr lang="tr-TR" sz="1400" dirty="0"/>
              <a:t> </a:t>
            </a:r>
            <a:r>
              <a:rPr lang="tr-TR" sz="1400" dirty="0" err="1"/>
              <a:t>receive</a:t>
            </a:r>
            <a:r>
              <a:rPr lang="tr-TR" sz="1400" dirty="0"/>
              <a:t> </a:t>
            </a:r>
            <a:r>
              <a:rPr lang="tr-TR" sz="1400" dirty="0" err="1"/>
              <a:t>that</a:t>
            </a:r>
            <a:r>
              <a:rPr lang="tr-TR" sz="1400" dirty="0"/>
              <a:t> </a:t>
            </a:r>
            <a:r>
              <a:rPr lang="tr-TR" sz="1400" dirty="0" err="1"/>
              <a:t>scourge</a:t>
            </a:r>
            <a:r>
              <a:rPr lang="tr-TR" sz="1400" dirty="0"/>
              <a:t> of me, </a:t>
            </a:r>
          </a:p>
          <a:p>
            <a:pPr algn="l"/>
            <a:r>
              <a:rPr lang="tr-TR" sz="1400" dirty="0"/>
              <a:t>
</a:t>
            </a:r>
            <a:r>
              <a:rPr lang="tr-TR" sz="1400" dirty="0" err="1"/>
              <a:t>Which</a:t>
            </a:r>
            <a:r>
              <a:rPr lang="tr-TR" sz="1400" dirty="0"/>
              <a:t> is </a:t>
            </a:r>
            <a:r>
              <a:rPr lang="tr-TR" sz="1400" dirty="0" err="1"/>
              <a:t>penance</a:t>
            </a:r>
            <a:r>
              <a:rPr lang="tr-TR" sz="1400" dirty="0"/>
              <a:t> </a:t>
            </a:r>
            <a:r>
              <a:rPr lang="tr-TR" sz="1400" dirty="0" err="1"/>
              <a:t>strong</a:t>
            </a:r>
            <a:r>
              <a:rPr lang="tr-TR" sz="1400" dirty="0"/>
              <a:t>, </a:t>
            </a:r>
            <a:r>
              <a:rPr lang="tr-TR" sz="1400" dirty="0" err="1"/>
              <a:t>that</a:t>
            </a:r>
            <a:r>
              <a:rPr lang="tr-TR" sz="1400" dirty="0"/>
              <a:t> ye </a:t>
            </a:r>
            <a:r>
              <a:rPr lang="tr-TR" sz="1400" dirty="0" err="1"/>
              <a:t>must</a:t>
            </a:r>
            <a:r>
              <a:rPr lang="tr-TR" sz="1400" dirty="0"/>
              <a:t> </a:t>
            </a:r>
            <a:r>
              <a:rPr lang="tr-TR" sz="1400" dirty="0" err="1"/>
              <a:t>endure</a:t>
            </a:r>
            <a:r>
              <a:rPr lang="tr-TR" sz="1400" dirty="0"/>
              <a:t>, </a:t>
            </a:r>
          </a:p>
          <a:p>
            <a:pPr algn="l"/>
            <a:r>
              <a:rPr lang="tr-TR" sz="1400" dirty="0"/>
              <a:t>
</a:t>
            </a:r>
            <a:r>
              <a:rPr lang="tr-TR" sz="1400" dirty="0" err="1"/>
              <a:t>To</a:t>
            </a:r>
            <a:r>
              <a:rPr lang="tr-TR" sz="1400" dirty="0"/>
              <a:t> </a:t>
            </a:r>
            <a:r>
              <a:rPr lang="tr-TR" sz="1400" dirty="0" err="1"/>
              <a:t>remember</a:t>
            </a:r>
            <a:r>
              <a:rPr lang="tr-TR" sz="1400" dirty="0"/>
              <a:t> </a:t>
            </a:r>
            <a:r>
              <a:rPr lang="tr-TR" sz="1400" dirty="0" err="1"/>
              <a:t>thy</a:t>
            </a:r>
            <a:r>
              <a:rPr lang="tr-TR" sz="1400" dirty="0"/>
              <a:t> </a:t>
            </a:r>
            <a:r>
              <a:rPr lang="tr-TR" sz="1400" dirty="0" err="1"/>
              <a:t>Saviour</a:t>
            </a:r>
            <a:r>
              <a:rPr lang="tr-TR" sz="1400" dirty="0"/>
              <a:t> </a:t>
            </a:r>
            <a:r>
              <a:rPr lang="tr-TR" sz="1400" dirty="0" err="1"/>
              <a:t>was</a:t>
            </a:r>
            <a:r>
              <a:rPr lang="tr-TR" sz="1400" dirty="0"/>
              <a:t> </a:t>
            </a:r>
            <a:r>
              <a:rPr lang="tr-TR" sz="1400" dirty="0" err="1"/>
              <a:t>scourged</a:t>
            </a:r>
            <a:r>
              <a:rPr lang="tr-TR" sz="1400" dirty="0"/>
              <a:t> </a:t>
            </a:r>
            <a:r>
              <a:rPr lang="tr-TR" sz="1400" dirty="0" err="1"/>
              <a:t>for</a:t>
            </a:r>
            <a:r>
              <a:rPr lang="tr-TR" sz="1400" dirty="0"/>
              <a:t> </a:t>
            </a:r>
            <a:r>
              <a:rPr lang="tr-TR" sz="1400" dirty="0" err="1"/>
              <a:t>thee</a:t>
            </a:r>
            <a:r>
              <a:rPr lang="tr-TR" sz="1400" dirty="0"/>
              <a:t> </a:t>
            </a:r>
          </a:p>
          <a:p>
            <a:pPr algn="l"/>
            <a:r>
              <a:rPr lang="tr-TR" sz="1400" dirty="0"/>
              <a:t>
</a:t>
            </a:r>
            <a:r>
              <a:rPr lang="tr-TR" sz="1400" dirty="0" err="1"/>
              <a:t>With</a:t>
            </a:r>
            <a:r>
              <a:rPr lang="tr-TR" sz="1400" dirty="0"/>
              <a:t> </a:t>
            </a:r>
            <a:r>
              <a:rPr lang="tr-TR" sz="1400" dirty="0" err="1"/>
              <a:t>sharp</a:t>
            </a:r>
            <a:r>
              <a:rPr lang="tr-TR" sz="1400" dirty="0"/>
              <a:t> </a:t>
            </a:r>
            <a:r>
              <a:rPr lang="tr-TR" sz="1400" dirty="0" err="1"/>
              <a:t>scourges</a:t>
            </a:r>
            <a:r>
              <a:rPr lang="tr-TR" sz="1400" dirty="0"/>
              <a:t>,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suffered</a:t>
            </a:r>
            <a:r>
              <a:rPr lang="tr-TR" sz="1400" dirty="0"/>
              <a:t> it </a:t>
            </a:r>
            <a:r>
              <a:rPr lang="tr-TR" sz="1400" dirty="0" err="1"/>
              <a:t>patiently</a:t>
            </a:r>
            <a:r>
              <a:rPr lang="tr-TR" sz="1400" dirty="0"/>
              <a:t>; </a:t>
            </a:r>
          </a:p>
          <a:p>
            <a:pPr algn="l"/>
            <a:r>
              <a:rPr lang="tr-TR" sz="1400" dirty="0"/>
              <a:t>
</a:t>
            </a:r>
            <a:r>
              <a:rPr lang="tr-TR" sz="1400" dirty="0" err="1"/>
              <a:t>So</a:t>
            </a:r>
            <a:r>
              <a:rPr lang="tr-TR" sz="1400" dirty="0"/>
              <a:t> </a:t>
            </a:r>
            <a:r>
              <a:rPr lang="tr-TR" sz="1400" dirty="0" err="1"/>
              <a:t>must</a:t>
            </a:r>
            <a:r>
              <a:rPr lang="tr-TR" sz="1400" dirty="0"/>
              <a:t> </a:t>
            </a:r>
            <a:r>
              <a:rPr lang="tr-TR" sz="1400" dirty="0" err="1"/>
              <a:t>thou</a:t>
            </a:r>
            <a:r>
              <a:rPr lang="tr-TR" sz="1400" dirty="0"/>
              <a:t>, </a:t>
            </a:r>
            <a:r>
              <a:rPr lang="tr-TR" sz="1400" dirty="0" err="1"/>
              <a:t>or</a:t>
            </a:r>
            <a:r>
              <a:rPr lang="tr-TR" sz="1400" dirty="0"/>
              <a:t> </a:t>
            </a:r>
            <a:r>
              <a:rPr lang="tr-TR" sz="1400" dirty="0" err="1"/>
              <a:t>thou</a:t>
            </a:r>
            <a:r>
              <a:rPr lang="tr-TR" sz="1400" dirty="0"/>
              <a:t> </a:t>
            </a:r>
            <a:r>
              <a:rPr lang="tr-TR" sz="1400" dirty="0" err="1"/>
              <a:t>scape</a:t>
            </a:r>
            <a:r>
              <a:rPr lang="tr-TR" sz="1400" dirty="0"/>
              <a:t> </a:t>
            </a:r>
            <a:r>
              <a:rPr lang="tr-TR" sz="1400" dirty="0" err="1"/>
              <a:t>that</a:t>
            </a:r>
            <a:r>
              <a:rPr lang="tr-TR" sz="1400" dirty="0"/>
              <a:t> </a:t>
            </a:r>
            <a:r>
              <a:rPr lang="tr-TR" sz="1400" dirty="0" err="1"/>
              <a:t>that</a:t>
            </a:r>
            <a:r>
              <a:rPr lang="tr-TR" sz="1400" dirty="0"/>
              <a:t> </a:t>
            </a:r>
            <a:r>
              <a:rPr lang="tr-TR" sz="1400" dirty="0" err="1"/>
              <a:t>painful</a:t>
            </a:r>
            <a:r>
              <a:rPr lang="tr-TR" sz="1400" dirty="0"/>
              <a:t> </a:t>
            </a:r>
            <a:r>
              <a:rPr lang="tr-TR" sz="1400" dirty="0" err="1"/>
              <a:t>pilgrimage</a:t>
            </a:r>
            <a:r>
              <a:rPr lang="tr-TR" sz="1400" dirty="0"/>
              <a:t>; </a:t>
            </a:r>
          </a:p>
          <a:p>
            <a:pPr algn="l"/>
            <a:r>
              <a:rPr lang="tr-TR" sz="1400" dirty="0"/>
              <a:t>
Knowledge, </a:t>
            </a:r>
            <a:r>
              <a:rPr lang="tr-TR" sz="1400" dirty="0" err="1"/>
              <a:t>keep</a:t>
            </a:r>
            <a:r>
              <a:rPr lang="tr-TR" sz="1400" dirty="0"/>
              <a:t> </a:t>
            </a:r>
            <a:r>
              <a:rPr lang="tr-TR" sz="1400" dirty="0" err="1"/>
              <a:t>him</a:t>
            </a:r>
            <a:r>
              <a:rPr lang="tr-TR" sz="1400" dirty="0"/>
              <a:t> in </a:t>
            </a:r>
            <a:r>
              <a:rPr lang="tr-TR" sz="1400" dirty="0" err="1"/>
              <a:t>this</a:t>
            </a:r>
            <a:r>
              <a:rPr lang="tr-TR" sz="1400" dirty="0"/>
              <a:t> </a:t>
            </a:r>
            <a:r>
              <a:rPr lang="tr-TR" sz="1400" dirty="0" err="1"/>
              <a:t>voyage</a:t>
            </a:r>
            <a:r>
              <a:rPr lang="tr-TR" sz="1400" dirty="0"/>
              <a:t>, </a:t>
            </a:r>
          </a:p>
          <a:p>
            <a:pPr algn="l"/>
            <a:r>
              <a:rPr lang="tr-TR" sz="1400" dirty="0"/>
              <a:t>
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by</a:t>
            </a:r>
            <a:r>
              <a:rPr lang="tr-TR" sz="1400" dirty="0"/>
              <a:t> </a:t>
            </a:r>
            <a:r>
              <a:rPr lang="tr-TR" sz="1400" dirty="0" err="1"/>
              <a:t>that</a:t>
            </a:r>
            <a:r>
              <a:rPr lang="tr-TR" sz="1400" dirty="0"/>
              <a:t> time </a:t>
            </a:r>
            <a:r>
              <a:rPr lang="tr-TR" sz="1400" dirty="0" err="1"/>
              <a:t>Good-Deeds</a:t>
            </a:r>
            <a:r>
              <a:rPr lang="tr-TR" sz="1400" dirty="0"/>
              <a:t> </a:t>
            </a:r>
            <a:r>
              <a:rPr lang="tr-TR" sz="1400" dirty="0" err="1"/>
              <a:t>will</a:t>
            </a:r>
            <a:r>
              <a:rPr lang="tr-TR" sz="1400" dirty="0"/>
              <a:t> be </a:t>
            </a:r>
            <a:r>
              <a:rPr lang="tr-TR" sz="1400" dirty="0" err="1"/>
              <a:t>with</a:t>
            </a:r>
            <a:r>
              <a:rPr lang="tr-TR" sz="1400" dirty="0"/>
              <a:t> </a:t>
            </a:r>
            <a:r>
              <a:rPr lang="tr-TR" sz="1400" dirty="0" err="1"/>
              <a:t>thee</a:t>
            </a:r>
            <a:r>
              <a:rPr lang="tr-TR" sz="1400" dirty="0"/>
              <a:t>. </a:t>
            </a:r>
          </a:p>
          <a:p>
            <a:pPr algn="l"/>
            <a:r>
              <a:rPr lang="tr-TR" sz="1400" dirty="0"/>
              <a:t>
But in </a:t>
            </a:r>
            <a:r>
              <a:rPr lang="tr-TR" sz="1400" dirty="0" err="1"/>
              <a:t>any</a:t>
            </a:r>
            <a:r>
              <a:rPr lang="tr-TR" sz="1400" dirty="0"/>
              <a:t> </a:t>
            </a:r>
            <a:r>
              <a:rPr lang="tr-TR" sz="1400" dirty="0" err="1"/>
              <a:t>wise</a:t>
            </a:r>
            <a:r>
              <a:rPr lang="tr-TR" sz="1400" dirty="0"/>
              <a:t>, be sure of </a:t>
            </a:r>
            <a:r>
              <a:rPr lang="tr-TR" sz="1400" dirty="0" err="1"/>
              <a:t>mercy</a:t>
            </a:r>
            <a:r>
              <a:rPr lang="tr-TR" sz="1400" dirty="0"/>
              <a:t>, </a:t>
            </a:r>
          </a:p>
          <a:p>
            <a:pPr algn="l"/>
            <a:r>
              <a:rPr lang="tr-TR" sz="1400" dirty="0"/>
              <a:t>
</a:t>
            </a:r>
            <a:r>
              <a:rPr lang="tr-TR" sz="1400" dirty="0" err="1"/>
              <a:t>For</a:t>
            </a:r>
            <a:r>
              <a:rPr lang="tr-TR" sz="1400" dirty="0"/>
              <a:t> </a:t>
            </a:r>
            <a:r>
              <a:rPr lang="tr-TR" sz="1400" dirty="0" err="1"/>
              <a:t>your</a:t>
            </a:r>
            <a:r>
              <a:rPr lang="tr-TR" sz="1400" dirty="0"/>
              <a:t> time </a:t>
            </a:r>
            <a:r>
              <a:rPr lang="tr-TR" sz="1400" dirty="0" err="1"/>
              <a:t>draweth</a:t>
            </a:r>
            <a:r>
              <a:rPr lang="tr-TR" sz="1400" dirty="0"/>
              <a:t> </a:t>
            </a:r>
            <a:r>
              <a:rPr lang="tr-TR" sz="1400" dirty="0" err="1"/>
              <a:t>fast</a:t>
            </a:r>
            <a:r>
              <a:rPr lang="tr-TR" sz="1400" dirty="0"/>
              <a:t>, </a:t>
            </a:r>
            <a:r>
              <a:rPr lang="tr-TR" sz="1400" dirty="0" err="1"/>
              <a:t>and</a:t>
            </a:r>
            <a:r>
              <a:rPr lang="tr-TR" sz="1400" dirty="0"/>
              <a:t> ye </a:t>
            </a:r>
            <a:r>
              <a:rPr lang="tr-TR" sz="1400" dirty="0" err="1"/>
              <a:t>will</a:t>
            </a:r>
            <a:r>
              <a:rPr lang="tr-TR" sz="1400" dirty="0"/>
              <a:t> </a:t>
            </a:r>
            <a:r>
              <a:rPr lang="tr-TR" sz="1400" dirty="0" err="1"/>
              <a:t>saved</a:t>
            </a:r>
            <a:r>
              <a:rPr lang="tr-TR" sz="1400" dirty="0"/>
              <a:t> be; </a:t>
            </a:r>
          </a:p>
          <a:p>
            <a:pPr algn="l"/>
            <a:r>
              <a:rPr lang="tr-TR" sz="1400" dirty="0"/>
              <a:t>
Ask </a:t>
            </a:r>
            <a:r>
              <a:rPr lang="tr-TR" sz="1400" dirty="0" err="1"/>
              <a:t>God</a:t>
            </a:r>
            <a:r>
              <a:rPr lang="tr-TR" sz="1400" dirty="0"/>
              <a:t> </a:t>
            </a:r>
            <a:r>
              <a:rPr lang="tr-TR" sz="1400" dirty="0" err="1"/>
              <a:t>mercy</a:t>
            </a:r>
            <a:r>
              <a:rPr lang="tr-TR" sz="1400" dirty="0"/>
              <a:t>, </a:t>
            </a:r>
            <a:r>
              <a:rPr lang="tr-TR" sz="1400" dirty="0" err="1"/>
              <a:t>and</a:t>
            </a:r>
            <a:r>
              <a:rPr lang="tr-TR" sz="1400" dirty="0"/>
              <a:t> He </a:t>
            </a:r>
            <a:r>
              <a:rPr lang="tr-TR" sz="1400" dirty="0" err="1"/>
              <a:t>will</a:t>
            </a:r>
            <a:r>
              <a:rPr lang="tr-TR" sz="1400" dirty="0"/>
              <a:t> </a:t>
            </a:r>
            <a:r>
              <a:rPr lang="tr-TR" sz="1400" dirty="0" err="1"/>
              <a:t>grant</a:t>
            </a:r>
            <a:r>
              <a:rPr lang="tr-TR" sz="1400" dirty="0"/>
              <a:t> </a:t>
            </a:r>
            <a:r>
              <a:rPr lang="tr-TR" sz="1400" dirty="0" err="1"/>
              <a:t>truly</a:t>
            </a:r>
            <a:r>
              <a:rPr lang="tr-TR" sz="1400" dirty="0"/>
              <a:t>, </a:t>
            </a:r>
          </a:p>
          <a:p>
            <a:pPr algn="l"/>
            <a:r>
              <a:rPr lang="tr-TR" sz="1400" dirty="0"/>
              <a:t>
</a:t>
            </a:r>
            <a:r>
              <a:rPr lang="tr-TR" sz="1400" dirty="0" err="1"/>
              <a:t>When</a:t>
            </a:r>
            <a:r>
              <a:rPr lang="tr-TR" sz="1400" dirty="0"/>
              <a:t> </a:t>
            </a:r>
            <a:r>
              <a:rPr lang="tr-TR" sz="1400" dirty="0" err="1"/>
              <a:t>with</a:t>
            </a:r>
            <a:r>
              <a:rPr lang="tr-TR" sz="1400" dirty="0"/>
              <a:t> </a:t>
            </a:r>
            <a:r>
              <a:rPr lang="tr-TR" sz="1400" dirty="0" err="1"/>
              <a:t>the</a:t>
            </a:r>
            <a:r>
              <a:rPr lang="tr-TR" sz="1400" dirty="0"/>
              <a:t> </a:t>
            </a:r>
            <a:r>
              <a:rPr lang="tr-TR" sz="1400" dirty="0" err="1"/>
              <a:t>scourge</a:t>
            </a:r>
            <a:r>
              <a:rPr lang="tr-TR" sz="1400" dirty="0"/>
              <a:t> of </a:t>
            </a:r>
            <a:r>
              <a:rPr lang="tr-TR" sz="1400" dirty="0" err="1"/>
              <a:t>penance</a:t>
            </a:r>
            <a:r>
              <a:rPr lang="tr-TR" sz="1400" dirty="0"/>
              <a:t> </a:t>
            </a:r>
            <a:r>
              <a:rPr lang="tr-TR" sz="1400" dirty="0" err="1"/>
              <a:t>man</a:t>
            </a:r>
            <a:r>
              <a:rPr lang="tr-TR" sz="1400" dirty="0"/>
              <a:t> </a:t>
            </a:r>
            <a:r>
              <a:rPr lang="tr-TR" sz="1400" dirty="0" err="1"/>
              <a:t>doth</a:t>
            </a:r>
            <a:r>
              <a:rPr lang="tr-TR" sz="1400" dirty="0"/>
              <a:t> </a:t>
            </a:r>
            <a:r>
              <a:rPr lang="tr-TR" sz="1400" dirty="0" err="1"/>
              <a:t>him</a:t>
            </a:r>
            <a:r>
              <a:rPr lang="tr-TR" sz="1400" dirty="0"/>
              <a:t> </a:t>
            </a:r>
            <a:r>
              <a:rPr lang="tr-TR" sz="1400" dirty="0" err="1"/>
              <a:t>bind</a:t>
            </a:r>
            <a:r>
              <a:rPr lang="tr-TR" sz="1400" dirty="0"/>
              <a:t>, </a:t>
            </a:r>
          </a:p>
          <a:p>
            <a:pPr algn="l"/>
            <a:r>
              <a:rPr lang="tr-TR" sz="1400" dirty="0"/>
              <a:t>
</a:t>
            </a:r>
            <a:r>
              <a:rPr lang="tr-TR" sz="1400" dirty="0" err="1"/>
              <a:t>The</a:t>
            </a:r>
            <a:r>
              <a:rPr lang="tr-TR" sz="1400" dirty="0"/>
              <a:t> </a:t>
            </a:r>
            <a:r>
              <a:rPr lang="tr-TR" sz="1400" dirty="0" err="1"/>
              <a:t>oil</a:t>
            </a:r>
            <a:r>
              <a:rPr lang="tr-TR" sz="1400" dirty="0"/>
              <a:t> of </a:t>
            </a:r>
            <a:r>
              <a:rPr lang="tr-TR" sz="1400" dirty="0" err="1"/>
              <a:t>forgiveness</a:t>
            </a:r>
            <a:r>
              <a:rPr lang="tr-TR" sz="1400" dirty="0"/>
              <a:t> </a:t>
            </a:r>
            <a:r>
              <a:rPr lang="tr-TR" sz="1400" dirty="0" err="1"/>
              <a:t>then</a:t>
            </a:r>
            <a:r>
              <a:rPr lang="tr-TR" sz="1400" dirty="0"/>
              <a:t> </a:t>
            </a:r>
            <a:r>
              <a:rPr lang="tr-TR" sz="1400" dirty="0" err="1"/>
              <a:t>shall</a:t>
            </a:r>
            <a:r>
              <a:rPr lang="tr-TR" sz="1400" dirty="0"/>
              <a:t> he </a:t>
            </a:r>
            <a:r>
              <a:rPr lang="tr-TR" sz="1400" dirty="0" err="1"/>
              <a:t>find</a:t>
            </a:r>
            <a:r>
              <a:rPr lang="tr-TR" sz="1400" dirty="0"/>
              <a:t>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549D2F1-1DEE-D4E0-9F4E-5CF038AAEE64}"/>
              </a:ext>
            </a:extLst>
          </p:cNvPr>
          <p:cNvSpPr txBox="1"/>
          <p:nvPr/>
        </p:nvSpPr>
        <p:spPr>
          <a:xfrm>
            <a:off x="5947316" y="2779357"/>
            <a:ext cx="578131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Confession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his </a:t>
            </a:r>
            <a:r>
              <a:rPr lang="tr-TR" dirty="0" err="1"/>
              <a:t>spiritual</a:t>
            </a:r>
            <a:r>
              <a:rPr lang="tr-TR" dirty="0"/>
              <a:t> </a:t>
            </a:r>
            <a:r>
              <a:rPr lang="tr-TR" dirty="0" err="1"/>
              <a:t>wisdom</a:t>
            </a:r>
            <a:r>
              <a:rPr lang="tr-TR" dirty="0"/>
              <a:t>, </a:t>
            </a:r>
            <a:r>
              <a:rPr lang="tr-TR" dirty="0" err="1"/>
              <a:t>acknowledges</a:t>
            </a:r>
            <a:r>
              <a:rPr lang="tr-TR" dirty="0"/>
              <a:t> </a:t>
            </a:r>
            <a:r>
              <a:rPr lang="tr-TR" dirty="0" err="1"/>
              <a:t>Everyman’s</a:t>
            </a:r>
            <a:r>
              <a:rPr lang="tr-TR" dirty="0"/>
              <a:t> </a:t>
            </a:r>
            <a:r>
              <a:rPr lang="tr-TR" dirty="0" err="1"/>
              <a:t>sorrow</a:t>
            </a:r>
            <a:r>
              <a:rPr lang="tr-TR" dirty="0"/>
              <a:t>, </a:t>
            </a:r>
            <a:r>
              <a:rPr lang="tr-TR" dirty="0" err="1"/>
              <a:t>appreciates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he has </a:t>
            </a:r>
            <a:r>
              <a:rPr lang="tr-TR" dirty="0" err="1"/>
              <a:t>come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Knowledge,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offers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a </a:t>
            </a:r>
            <a:r>
              <a:rPr lang="tr-TR" dirty="0" err="1"/>
              <a:t>precious</a:t>
            </a:r>
            <a:r>
              <a:rPr lang="tr-TR" dirty="0"/>
              <a:t> </a:t>
            </a:r>
            <a:r>
              <a:rPr lang="tr-TR" dirty="0" err="1"/>
              <a:t>gift</a:t>
            </a:r>
            <a:r>
              <a:rPr lang="tr-TR" dirty="0"/>
              <a:t>: </a:t>
            </a:r>
            <a:r>
              <a:rPr lang="tr-TR" b="1" dirty="0" err="1"/>
              <a:t>penance</a:t>
            </a:r>
            <a:r>
              <a:rPr lang="tr-TR" dirty="0"/>
              <a:t>.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penance</a:t>
            </a:r>
            <a:r>
              <a:rPr lang="tr-TR" dirty="0"/>
              <a:t>, a </a:t>
            </a:r>
            <a:r>
              <a:rPr lang="tr-TR" dirty="0" err="1"/>
              <a:t>holy</a:t>
            </a:r>
            <a:r>
              <a:rPr lang="tr-TR" dirty="0"/>
              <a:t> </a:t>
            </a:r>
            <a:r>
              <a:rPr lang="tr-TR" dirty="0" err="1"/>
              <a:t>sacrament</a:t>
            </a:r>
            <a:r>
              <a:rPr lang="tr-TR" dirty="0"/>
              <a:t>, </a:t>
            </a:r>
            <a:r>
              <a:rPr lang="tr-TR" dirty="0" err="1"/>
              <a:t>helps</a:t>
            </a:r>
            <a:r>
              <a:rPr lang="tr-TR" dirty="0"/>
              <a:t> </a:t>
            </a:r>
            <a:r>
              <a:rPr lang="tr-TR" dirty="0" err="1"/>
              <a:t>discipline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body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dedicate</a:t>
            </a:r>
            <a:r>
              <a:rPr lang="tr-TR" dirty="0"/>
              <a:t> it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God’s</a:t>
            </a:r>
            <a:r>
              <a:rPr lang="tr-TR" dirty="0"/>
              <a:t> service.</a:t>
            </a:r>
          </a:p>
          <a:p>
            <a:r>
              <a:rPr lang="tr-TR" dirty="0" err="1"/>
              <a:t>Confession</a:t>
            </a:r>
            <a:r>
              <a:rPr lang="tr-TR" dirty="0"/>
              <a:t> </a:t>
            </a:r>
            <a:r>
              <a:rPr lang="tr-TR" dirty="0" err="1"/>
              <a:t>warns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suffering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comes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penance</a:t>
            </a:r>
            <a:r>
              <a:rPr lang="tr-TR" dirty="0"/>
              <a:t>, </a:t>
            </a:r>
            <a:r>
              <a:rPr lang="tr-TR" dirty="0" err="1"/>
              <a:t>comparing</a:t>
            </a:r>
            <a:r>
              <a:rPr lang="tr-TR" dirty="0"/>
              <a:t> it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"</a:t>
            </a:r>
            <a:r>
              <a:rPr lang="tr-TR" dirty="0" err="1"/>
              <a:t>painful</a:t>
            </a:r>
            <a:r>
              <a:rPr lang="tr-TR" dirty="0"/>
              <a:t> </a:t>
            </a:r>
            <a:r>
              <a:rPr lang="tr-TR" dirty="0" err="1"/>
              <a:t>pilgrimage</a:t>
            </a:r>
            <a:r>
              <a:rPr lang="tr-TR" dirty="0"/>
              <a:t>"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Jesus</a:t>
            </a:r>
            <a:r>
              <a:rPr lang="tr-TR" dirty="0"/>
              <a:t> </a:t>
            </a:r>
            <a:r>
              <a:rPr lang="tr-TR" dirty="0" err="1"/>
              <a:t>Christ</a:t>
            </a:r>
            <a:r>
              <a:rPr lang="tr-TR" dirty="0"/>
              <a:t> </a:t>
            </a:r>
            <a:r>
              <a:rPr lang="tr-TR" dirty="0" err="1"/>
              <a:t>endured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humanity’s</a:t>
            </a:r>
            <a:r>
              <a:rPr lang="tr-TR" dirty="0"/>
              <a:t> </a:t>
            </a:r>
            <a:r>
              <a:rPr lang="tr-TR" dirty="0" err="1"/>
              <a:t>salvation</a:t>
            </a:r>
            <a:r>
              <a:rPr lang="tr-TR" dirty="0"/>
              <a:t>. He </a:t>
            </a:r>
            <a:r>
              <a:rPr lang="tr-TR" dirty="0" err="1"/>
              <a:t>urges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persevere</a:t>
            </a:r>
            <a:r>
              <a:rPr lang="tr-TR" dirty="0"/>
              <a:t> in </a:t>
            </a:r>
            <a:r>
              <a:rPr lang="tr-TR" dirty="0" err="1"/>
              <a:t>penance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save</a:t>
            </a:r>
            <a:r>
              <a:rPr lang="tr-TR" dirty="0"/>
              <a:t> his </a:t>
            </a:r>
            <a:r>
              <a:rPr lang="tr-TR" dirty="0" err="1"/>
              <a:t>soul</a:t>
            </a:r>
            <a:r>
              <a:rPr lang="tr-TR" dirty="0"/>
              <a:t>, </a:t>
            </a:r>
            <a:r>
              <a:rPr lang="tr-TR" dirty="0" err="1"/>
              <a:t>assuring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God’s</a:t>
            </a:r>
            <a:r>
              <a:rPr lang="tr-TR" dirty="0"/>
              <a:t> </a:t>
            </a:r>
            <a:r>
              <a:rPr lang="tr-TR" dirty="0" err="1"/>
              <a:t>forgiveness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heal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spiritually</a:t>
            </a:r>
            <a:r>
              <a:rPr lang="tr-TR" dirty="0"/>
              <a:t>, </a:t>
            </a:r>
            <a:r>
              <a:rPr lang="tr-TR" dirty="0" err="1"/>
              <a:t>like</a:t>
            </a:r>
            <a:r>
              <a:rPr lang="tr-TR" dirty="0"/>
              <a:t> a </a:t>
            </a:r>
            <a:r>
              <a:rPr lang="tr-TR" dirty="0" err="1"/>
              <a:t>heavenly</a:t>
            </a:r>
            <a:r>
              <a:rPr lang="tr-TR" dirty="0"/>
              <a:t> </a:t>
            </a:r>
            <a:r>
              <a:rPr lang="tr-TR" dirty="0" err="1"/>
              <a:t>ointment</a:t>
            </a:r>
            <a:r>
              <a:rPr lang="tr-TR" dirty="0"/>
              <a:t>. </a:t>
            </a:r>
            <a:r>
              <a:rPr lang="tr-TR" dirty="0" err="1"/>
              <a:t>Confession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predicts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b="1" dirty="0" err="1"/>
              <a:t>Good-Deeds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join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right</a:t>
            </a:r>
            <a:r>
              <a:rPr lang="tr-TR" dirty="0"/>
              <a:t> time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asks</a:t>
            </a:r>
            <a:r>
              <a:rPr lang="tr-TR" dirty="0"/>
              <a:t> Knowledge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remain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his </a:t>
            </a:r>
            <a:r>
              <a:rPr lang="tr-TR" dirty="0" err="1"/>
              <a:t>side</a:t>
            </a:r>
            <a:r>
              <a:rPr lang="tr-TR" dirty="0"/>
              <a:t> </a:t>
            </a:r>
            <a:r>
              <a:rPr lang="tr-TR" dirty="0" err="1"/>
              <a:t>throughout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journey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61273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0BAEFF3C-3865-0B83-BAD1-9CDE46C1A5A4}"/>
              </a:ext>
            </a:extLst>
          </p:cNvPr>
          <p:cNvSpPr txBox="1"/>
          <p:nvPr/>
        </p:nvSpPr>
        <p:spPr>
          <a:xfrm>
            <a:off x="111765" y="586948"/>
            <a:ext cx="435691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dirty="0"/>
              <a:t>EVERYMAN </a:t>
            </a:r>
            <a:r>
              <a:rPr lang="tr-TR" dirty="0" err="1"/>
              <a:t>Because</a:t>
            </a:r>
            <a:r>
              <a:rPr lang="tr-TR" dirty="0"/>
              <a:t> he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redeem</a:t>
            </a:r>
            <a:r>
              <a:rPr lang="tr-TR" dirty="0"/>
              <a:t>, </a:t>
            </a:r>
          </a:p>
          <a:p>
            <a:pPr algn="l"/>
            <a:r>
              <a:rPr lang="tr-TR" dirty="0" err="1"/>
              <a:t>Which</a:t>
            </a:r>
            <a:r>
              <a:rPr lang="tr-TR" dirty="0"/>
              <a:t> Adam </a:t>
            </a:r>
            <a:r>
              <a:rPr lang="tr-TR" dirty="0" err="1"/>
              <a:t>forfeited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his </a:t>
            </a:r>
            <a:r>
              <a:rPr lang="tr-TR" dirty="0" err="1"/>
              <a:t>disobedience</a:t>
            </a:r>
            <a:r>
              <a:rPr lang="tr-TR" dirty="0"/>
              <a:t>: </a:t>
            </a:r>
          </a:p>
          <a:p>
            <a:pPr algn="l"/>
            <a:r>
              <a:rPr lang="tr-TR" dirty="0"/>
              <a:t>O </a:t>
            </a:r>
            <a:r>
              <a:rPr lang="tr-TR" dirty="0" err="1"/>
              <a:t>blessed</a:t>
            </a:r>
            <a:r>
              <a:rPr lang="tr-TR" dirty="0"/>
              <a:t> </a:t>
            </a:r>
            <a:r>
              <a:rPr lang="tr-TR" dirty="0" err="1"/>
              <a:t>Godhead</a:t>
            </a:r>
            <a:r>
              <a:rPr lang="tr-TR" dirty="0"/>
              <a:t>, </a:t>
            </a:r>
            <a:r>
              <a:rPr lang="tr-TR" dirty="0" err="1"/>
              <a:t>elect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high-divine</a:t>
            </a:r>
            <a:r>
              <a:rPr lang="tr-TR" dirty="0"/>
              <a:t>, </a:t>
            </a:r>
          </a:p>
          <a:p>
            <a:pPr algn="l"/>
            <a:r>
              <a:rPr lang="tr-TR" dirty="0" err="1"/>
              <a:t>Forgive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grievous</a:t>
            </a:r>
            <a:r>
              <a:rPr lang="tr-TR" dirty="0"/>
              <a:t> </a:t>
            </a:r>
            <a:r>
              <a:rPr lang="tr-TR" dirty="0" err="1"/>
              <a:t>offence</a:t>
            </a:r>
            <a:r>
              <a:rPr lang="tr-TR" dirty="0"/>
              <a:t>; </a:t>
            </a:r>
          </a:p>
          <a:p>
            <a:pPr algn="l"/>
            <a:r>
              <a:rPr lang="tr-TR" dirty="0"/>
              <a:t>Here I </a:t>
            </a:r>
            <a:r>
              <a:rPr lang="tr-TR" dirty="0" err="1"/>
              <a:t>cry</a:t>
            </a:r>
            <a:r>
              <a:rPr lang="tr-TR" dirty="0"/>
              <a:t> </a:t>
            </a:r>
            <a:r>
              <a:rPr lang="tr-TR" dirty="0" err="1"/>
              <a:t>thee</a:t>
            </a:r>
            <a:r>
              <a:rPr lang="tr-TR" dirty="0"/>
              <a:t> </a:t>
            </a:r>
            <a:r>
              <a:rPr lang="tr-TR" dirty="0" err="1"/>
              <a:t>mercy</a:t>
            </a:r>
            <a:r>
              <a:rPr lang="tr-TR" dirty="0"/>
              <a:t> in </a:t>
            </a:r>
            <a:r>
              <a:rPr lang="tr-TR" dirty="0" err="1"/>
              <a:t>this</a:t>
            </a:r>
            <a:r>
              <a:rPr lang="tr-TR" dirty="0"/>
              <a:t> presence. </a:t>
            </a:r>
          </a:p>
          <a:p>
            <a:pPr algn="l"/>
            <a:r>
              <a:rPr lang="tr-TR" dirty="0"/>
              <a:t>O </a:t>
            </a:r>
            <a:r>
              <a:rPr lang="tr-TR" dirty="0" err="1"/>
              <a:t>ghostly</a:t>
            </a:r>
            <a:r>
              <a:rPr lang="tr-TR" dirty="0"/>
              <a:t> </a:t>
            </a:r>
            <a:r>
              <a:rPr lang="tr-TR" dirty="0" err="1"/>
              <a:t>treasure</a:t>
            </a:r>
            <a:r>
              <a:rPr lang="tr-TR" dirty="0"/>
              <a:t>, O </a:t>
            </a:r>
            <a:r>
              <a:rPr lang="tr-TR" dirty="0" err="1"/>
              <a:t>ransomer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redeemer</a:t>
            </a:r>
            <a:r>
              <a:rPr lang="tr-TR" dirty="0"/>
              <a:t> </a:t>
            </a:r>
          </a:p>
          <a:p>
            <a:pPr algn="l"/>
            <a:r>
              <a:rPr lang="tr-TR" dirty="0"/>
              <a:t>Of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, </a:t>
            </a:r>
            <a:r>
              <a:rPr lang="tr-TR" dirty="0" err="1"/>
              <a:t>hope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conductor</a:t>
            </a:r>
            <a:r>
              <a:rPr lang="tr-TR" dirty="0"/>
              <a:t>, </a:t>
            </a:r>
          </a:p>
          <a:p>
            <a:pPr algn="l"/>
            <a:r>
              <a:rPr lang="tr-TR" dirty="0" err="1"/>
              <a:t>Mirror</a:t>
            </a:r>
            <a:r>
              <a:rPr lang="tr-TR" dirty="0"/>
              <a:t> of </a:t>
            </a:r>
            <a:r>
              <a:rPr lang="tr-TR" dirty="0" err="1"/>
              <a:t>joy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founder</a:t>
            </a:r>
            <a:r>
              <a:rPr lang="tr-TR" dirty="0"/>
              <a:t> of </a:t>
            </a:r>
            <a:r>
              <a:rPr lang="tr-TR" dirty="0" err="1"/>
              <a:t>mercy</a:t>
            </a:r>
            <a:r>
              <a:rPr lang="tr-TR" dirty="0"/>
              <a:t>, </a:t>
            </a:r>
          </a:p>
          <a:p>
            <a:pPr algn="l"/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illumineth</a:t>
            </a:r>
            <a:r>
              <a:rPr lang="tr-TR" dirty="0"/>
              <a:t> </a:t>
            </a:r>
            <a:r>
              <a:rPr lang="tr-TR" dirty="0" err="1"/>
              <a:t>heaven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earth</a:t>
            </a:r>
            <a:r>
              <a:rPr lang="tr-TR" dirty="0"/>
              <a:t> </a:t>
            </a:r>
            <a:r>
              <a:rPr lang="tr-TR" dirty="0" err="1"/>
              <a:t>thereby</a:t>
            </a:r>
            <a:r>
              <a:rPr lang="tr-TR" dirty="0"/>
              <a:t>, </a:t>
            </a:r>
          </a:p>
          <a:p>
            <a:pPr algn="l"/>
            <a:r>
              <a:rPr lang="tr-TR" dirty="0" err="1"/>
              <a:t>Hear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clamorous</a:t>
            </a:r>
            <a:r>
              <a:rPr lang="tr-TR" dirty="0"/>
              <a:t> </a:t>
            </a:r>
            <a:r>
              <a:rPr lang="tr-TR" dirty="0" err="1"/>
              <a:t>complain</a:t>
            </a:r>
            <a:r>
              <a:rPr lang="tr-TR" dirty="0"/>
              <a:t>, </a:t>
            </a:r>
            <a:r>
              <a:rPr lang="tr-TR" dirty="0" err="1"/>
              <a:t>though</a:t>
            </a:r>
            <a:r>
              <a:rPr lang="tr-TR" dirty="0"/>
              <a:t> it </a:t>
            </a:r>
            <a:r>
              <a:rPr lang="tr-TR" dirty="0" err="1"/>
              <a:t>late</a:t>
            </a:r>
            <a:r>
              <a:rPr lang="tr-TR" dirty="0"/>
              <a:t> be; </a:t>
            </a:r>
          </a:p>
          <a:p>
            <a:pPr algn="l"/>
            <a:r>
              <a:rPr lang="tr-TR" dirty="0" err="1"/>
              <a:t>Receive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prayers</a:t>
            </a:r>
            <a:r>
              <a:rPr lang="tr-TR" dirty="0"/>
              <a:t>; </a:t>
            </a:r>
            <a:r>
              <a:rPr lang="tr-TR" dirty="0" err="1"/>
              <a:t>unworthy</a:t>
            </a:r>
            <a:r>
              <a:rPr lang="tr-TR" dirty="0"/>
              <a:t> in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heavy</a:t>
            </a:r>
            <a:r>
              <a:rPr lang="tr-TR" dirty="0"/>
              <a:t> life, </a:t>
            </a:r>
          </a:p>
          <a:p>
            <a:pPr algn="l"/>
            <a:r>
              <a:rPr lang="tr-TR" dirty="0" err="1"/>
              <a:t>Though</a:t>
            </a:r>
            <a:r>
              <a:rPr lang="tr-TR" dirty="0"/>
              <a:t> I be, a </a:t>
            </a:r>
            <a:r>
              <a:rPr lang="tr-TR" dirty="0" err="1"/>
              <a:t>sinner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abominable</a:t>
            </a:r>
            <a:r>
              <a:rPr lang="tr-TR" dirty="0"/>
              <a:t>, </a:t>
            </a:r>
          </a:p>
          <a:p>
            <a:pPr algn="l"/>
            <a:r>
              <a:rPr lang="tr-TR" dirty="0"/>
              <a:t>Yet </a:t>
            </a:r>
            <a:r>
              <a:rPr lang="tr-TR" dirty="0" err="1"/>
              <a:t>let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name be </a:t>
            </a:r>
            <a:r>
              <a:rPr lang="tr-TR" dirty="0" err="1"/>
              <a:t>written</a:t>
            </a:r>
            <a:r>
              <a:rPr lang="tr-TR" dirty="0"/>
              <a:t> in </a:t>
            </a:r>
            <a:r>
              <a:rPr lang="tr-TR" dirty="0" err="1"/>
              <a:t>Moses</a:t>
            </a:r>
            <a:r>
              <a:rPr lang="tr-TR" dirty="0"/>
              <a:t>’ </a:t>
            </a:r>
            <a:r>
              <a:rPr lang="tr-TR" dirty="0" err="1"/>
              <a:t>table</a:t>
            </a:r>
            <a:r>
              <a:rPr lang="tr-TR" dirty="0"/>
              <a:t>; </a:t>
            </a:r>
          </a:p>
          <a:p>
            <a:pPr algn="l"/>
            <a:r>
              <a:rPr lang="tr-TR" dirty="0"/>
              <a:t>O Mary, </a:t>
            </a:r>
            <a:r>
              <a:rPr lang="tr-TR" dirty="0" err="1"/>
              <a:t>pray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Maker of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thing</a:t>
            </a:r>
            <a:endParaRPr lang="tr-TR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E79ACAC-EC48-9301-A100-3707A1FA89EF}"/>
              </a:ext>
            </a:extLst>
          </p:cNvPr>
          <p:cNvSpPr txBox="1"/>
          <p:nvPr/>
        </p:nvSpPr>
        <p:spPr>
          <a:xfrm>
            <a:off x="4759204" y="217616"/>
            <a:ext cx="47193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dirty="0"/>
              <a:t>Me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 at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ending</a:t>
            </a:r>
            <a:r>
              <a:rPr lang="tr-TR" dirty="0"/>
              <a:t>, </a:t>
            </a:r>
          </a:p>
          <a:p>
            <a:pPr algn="l"/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save</a:t>
            </a:r>
            <a:r>
              <a:rPr lang="tr-TR" dirty="0"/>
              <a:t> me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of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enemy</a:t>
            </a:r>
            <a:r>
              <a:rPr lang="tr-TR" dirty="0"/>
              <a:t>, </a:t>
            </a:r>
          </a:p>
          <a:p>
            <a:pPr algn="l"/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Death</a:t>
            </a:r>
            <a:r>
              <a:rPr lang="tr-TR" dirty="0"/>
              <a:t> </a:t>
            </a:r>
            <a:r>
              <a:rPr lang="tr-TR" dirty="0" err="1"/>
              <a:t>assaileth</a:t>
            </a:r>
            <a:r>
              <a:rPr lang="tr-TR" dirty="0"/>
              <a:t> me </a:t>
            </a:r>
            <a:r>
              <a:rPr lang="tr-TR" dirty="0" err="1"/>
              <a:t>strongly</a:t>
            </a:r>
            <a:r>
              <a:rPr lang="tr-TR" dirty="0"/>
              <a:t>, </a:t>
            </a:r>
          </a:p>
          <a:p>
            <a:pPr algn="l"/>
            <a:r>
              <a:rPr lang="tr-TR" dirty="0" err="1"/>
              <a:t>And</a:t>
            </a:r>
            <a:r>
              <a:rPr lang="tr-TR" dirty="0"/>
              <a:t>, </a:t>
            </a:r>
            <a:r>
              <a:rPr lang="tr-TR" dirty="0" err="1"/>
              <a:t>Lady</a:t>
            </a:r>
            <a:r>
              <a:rPr lang="tr-TR" dirty="0"/>
              <a:t>, </a:t>
            </a:r>
            <a:r>
              <a:rPr lang="tr-TR" dirty="0" err="1"/>
              <a:t>that</a:t>
            </a:r>
            <a:r>
              <a:rPr lang="tr-TR" dirty="0"/>
              <a:t> I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means</a:t>
            </a:r>
            <a:r>
              <a:rPr lang="tr-TR" dirty="0"/>
              <a:t> of </a:t>
            </a:r>
            <a:r>
              <a:rPr lang="tr-TR" dirty="0" err="1"/>
              <a:t>thy</a:t>
            </a:r>
            <a:r>
              <a:rPr lang="tr-TR" dirty="0"/>
              <a:t> </a:t>
            </a:r>
            <a:r>
              <a:rPr lang="tr-TR" dirty="0" err="1"/>
              <a:t>prayer</a:t>
            </a:r>
            <a:r>
              <a:rPr lang="tr-TR" dirty="0"/>
              <a:t> </a:t>
            </a:r>
          </a:p>
          <a:p>
            <a:pPr algn="l"/>
            <a:r>
              <a:rPr lang="tr-TR" dirty="0"/>
              <a:t>Of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Son’s</a:t>
            </a:r>
            <a:r>
              <a:rPr lang="tr-TR" dirty="0"/>
              <a:t> </a:t>
            </a:r>
            <a:r>
              <a:rPr lang="tr-TR" dirty="0" err="1"/>
              <a:t>glory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partaker</a:t>
            </a:r>
            <a:r>
              <a:rPr lang="tr-TR" dirty="0"/>
              <a:t>,</a:t>
            </a:r>
          </a:p>
          <a:p>
            <a:pPr algn="l"/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means</a:t>
            </a:r>
            <a:r>
              <a:rPr lang="tr-TR" dirty="0"/>
              <a:t> of h is </a:t>
            </a:r>
            <a:r>
              <a:rPr lang="tr-TR" dirty="0" err="1"/>
              <a:t>passion</a:t>
            </a:r>
            <a:r>
              <a:rPr lang="tr-TR" dirty="0"/>
              <a:t> I it </a:t>
            </a:r>
            <a:r>
              <a:rPr lang="tr-TR" dirty="0" err="1"/>
              <a:t>crave</a:t>
            </a:r>
            <a:r>
              <a:rPr lang="tr-TR" dirty="0"/>
              <a:t>, </a:t>
            </a:r>
          </a:p>
          <a:p>
            <a:pPr algn="l"/>
            <a:r>
              <a:rPr lang="tr-TR" dirty="0"/>
              <a:t>I </a:t>
            </a:r>
            <a:r>
              <a:rPr lang="tr-TR" dirty="0" err="1"/>
              <a:t>beseech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, </a:t>
            </a:r>
            <a:r>
              <a:rPr lang="tr-TR" dirty="0" err="1"/>
              <a:t>help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soul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save</a:t>
            </a:r>
            <a:r>
              <a:rPr lang="tr-TR" dirty="0"/>
              <a:t>. </a:t>
            </a:r>
          </a:p>
          <a:p>
            <a:pPr algn="l"/>
            <a:r>
              <a:rPr lang="tr-TR" dirty="0"/>
              <a:t>Knowledge, </a:t>
            </a:r>
            <a:r>
              <a:rPr lang="tr-TR" dirty="0" err="1"/>
              <a:t>give</a:t>
            </a:r>
            <a:r>
              <a:rPr lang="tr-TR" dirty="0"/>
              <a:t> me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scourge</a:t>
            </a:r>
            <a:r>
              <a:rPr lang="tr-TR" dirty="0"/>
              <a:t> of </a:t>
            </a:r>
            <a:r>
              <a:rPr lang="tr-TR" dirty="0" err="1"/>
              <a:t>penance</a:t>
            </a:r>
            <a:r>
              <a:rPr lang="tr-TR" dirty="0"/>
              <a:t>; </a:t>
            </a:r>
          </a:p>
          <a:p>
            <a:pPr algn="l"/>
            <a:r>
              <a:rPr lang="tr-TR" dirty="0"/>
              <a:t>My </a:t>
            </a:r>
            <a:r>
              <a:rPr lang="tr-TR" dirty="0" err="1"/>
              <a:t>flesh</a:t>
            </a:r>
            <a:r>
              <a:rPr lang="tr-TR" dirty="0"/>
              <a:t> </a:t>
            </a:r>
            <a:r>
              <a:rPr lang="tr-TR" dirty="0" err="1"/>
              <a:t>therewith</a:t>
            </a:r>
            <a:r>
              <a:rPr lang="tr-TR" dirty="0"/>
              <a:t> </a:t>
            </a:r>
            <a:r>
              <a:rPr lang="tr-TR" dirty="0" err="1"/>
              <a:t>shall</a:t>
            </a:r>
            <a:r>
              <a:rPr lang="tr-TR" dirty="0"/>
              <a:t> </a:t>
            </a:r>
            <a:r>
              <a:rPr lang="tr-TR" dirty="0" err="1"/>
              <a:t>give</a:t>
            </a:r>
            <a:r>
              <a:rPr lang="tr-TR" dirty="0"/>
              <a:t> a </a:t>
            </a:r>
            <a:r>
              <a:rPr lang="tr-TR" dirty="0" err="1"/>
              <a:t>quittance</a:t>
            </a:r>
            <a:r>
              <a:rPr lang="tr-TR" dirty="0"/>
              <a:t>; </a:t>
            </a:r>
          </a:p>
          <a:p>
            <a:pPr algn="l"/>
            <a:r>
              <a:rPr lang="tr-TR" dirty="0"/>
              <a:t>I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now</a:t>
            </a:r>
            <a:r>
              <a:rPr lang="tr-TR" dirty="0"/>
              <a:t> </a:t>
            </a:r>
            <a:r>
              <a:rPr lang="tr-TR" dirty="0" err="1"/>
              <a:t>begin</a:t>
            </a:r>
            <a:r>
              <a:rPr lang="tr-TR" dirty="0"/>
              <a:t>,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 </a:t>
            </a:r>
            <a:r>
              <a:rPr lang="tr-TR" dirty="0" err="1"/>
              <a:t>give</a:t>
            </a:r>
            <a:r>
              <a:rPr lang="tr-TR" dirty="0"/>
              <a:t> me </a:t>
            </a:r>
            <a:r>
              <a:rPr lang="tr-TR" dirty="0" err="1"/>
              <a:t>grace</a:t>
            </a:r>
            <a:endParaRPr lang="tr-TR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2117EFDA-448C-BC4B-4D3A-B4ADA094D5ED}"/>
              </a:ext>
            </a:extLst>
          </p:cNvPr>
          <p:cNvSpPr txBox="1"/>
          <p:nvPr/>
        </p:nvSpPr>
        <p:spPr>
          <a:xfrm>
            <a:off x="4759204" y="3441680"/>
            <a:ext cx="609515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EVERYMAN: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name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Holy</a:t>
            </a:r>
            <a:r>
              <a:rPr lang="tr-TR" dirty="0"/>
              <a:t> </a:t>
            </a:r>
            <a:r>
              <a:rPr lang="tr-TR" dirty="0" err="1"/>
              <a:t>Trinity</a:t>
            </a:r>
            <a:r>
              <a:rPr lang="tr-TR" dirty="0"/>
              <a:t>, </a:t>
            </a:r>
          </a:p>
          <a:p>
            <a:r>
              <a:rPr lang="tr-TR" dirty="0"/>
              <a:t>My body </a:t>
            </a:r>
            <a:r>
              <a:rPr lang="tr-TR" dirty="0" err="1"/>
              <a:t>sore</a:t>
            </a:r>
            <a:r>
              <a:rPr lang="tr-TR" dirty="0"/>
              <a:t> </a:t>
            </a:r>
            <a:r>
              <a:rPr lang="tr-TR" dirty="0" err="1"/>
              <a:t>punished</a:t>
            </a:r>
            <a:r>
              <a:rPr lang="tr-TR" dirty="0"/>
              <a:t> </a:t>
            </a:r>
            <a:r>
              <a:rPr lang="tr-TR" dirty="0" err="1"/>
              <a:t>shall</a:t>
            </a:r>
            <a:r>
              <a:rPr lang="tr-TR" dirty="0"/>
              <a:t> be: </a:t>
            </a:r>
          </a:p>
          <a:p>
            <a:r>
              <a:rPr lang="tr-TR" dirty="0" err="1"/>
              <a:t>Take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body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sin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flesh</a:t>
            </a:r>
            <a:r>
              <a:rPr lang="tr-TR" dirty="0"/>
              <a:t>; </a:t>
            </a:r>
          </a:p>
          <a:p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though</a:t>
            </a:r>
            <a:r>
              <a:rPr lang="tr-TR" dirty="0"/>
              <a:t> </a:t>
            </a:r>
            <a:r>
              <a:rPr lang="tr-TR" dirty="0" err="1"/>
              <a:t>delightest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go</a:t>
            </a:r>
            <a:r>
              <a:rPr lang="tr-TR" dirty="0"/>
              <a:t> </a:t>
            </a:r>
            <a:r>
              <a:rPr lang="tr-TR" dirty="0" err="1"/>
              <a:t>gay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fresh</a:t>
            </a:r>
            <a:r>
              <a:rPr lang="tr-TR" dirty="0"/>
              <a:t>; </a:t>
            </a:r>
          </a:p>
          <a:p>
            <a:r>
              <a:rPr lang="tr-TR" dirty="0" err="1"/>
              <a:t>And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way</a:t>
            </a:r>
            <a:r>
              <a:rPr lang="tr-TR" dirty="0"/>
              <a:t> of </a:t>
            </a:r>
            <a:r>
              <a:rPr lang="tr-TR" dirty="0" err="1"/>
              <a:t>damnation</a:t>
            </a:r>
            <a:r>
              <a:rPr lang="tr-TR" dirty="0"/>
              <a:t> </a:t>
            </a:r>
            <a:r>
              <a:rPr lang="tr-TR" dirty="0" err="1"/>
              <a:t>thou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me </a:t>
            </a:r>
            <a:r>
              <a:rPr lang="tr-TR" dirty="0" err="1"/>
              <a:t>brine</a:t>
            </a:r>
            <a:r>
              <a:rPr lang="tr-TR" dirty="0"/>
              <a:t>; </a:t>
            </a:r>
          </a:p>
          <a:p>
            <a:r>
              <a:rPr lang="tr-TR" dirty="0" err="1"/>
              <a:t>Therefore</a:t>
            </a:r>
            <a:r>
              <a:rPr lang="tr-TR" dirty="0"/>
              <a:t> </a:t>
            </a:r>
            <a:r>
              <a:rPr lang="tr-TR" dirty="0" err="1"/>
              <a:t>suffer</a:t>
            </a:r>
            <a:r>
              <a:rPr lang="tr-TR" dirty="0"/>
              <a:t> </a:t>
            </a:r>
            <a:r>
              <a:rPr lang="tr-TR" dirty="0" err="1"/>
              <a:t>now</a:t>
            </a:r>
            <a:r>
              <a:rPr lang="tr-TR" dirty="0"/>
              <a:t> </a:t>
            </a:r>
            <a:r>
              <a:rPr lang="tr-TR" dirty="0" err="1"/>
              <a:t>strokes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punishing</a:t>
            </a:r>
            <a:r>
              <a:rPr lang="tr-TR" dirty="0"/>
              <a:t>. </a:t>
            </a:r>
          </a:p>
          <a:p>
            <a:r>
              <a:rPr lang="tr-TR" dirty="0" err="1"/>
              <a:t>Now</a:t>
            </a:r>
            <a:r>
              <a:rPr lang="tr-TR" dirty="0"/>
              <a:t> of </a:t>
            </a:r>
            <a:r>
              <a:rPr lang="tr-TR" dirty="0" err="1"/>
              <a:t>penance</a:t>
            </a:r>
            <a:r>
              <a:rPr lang="tr-TR" dirty="0"/>
              <a:t> I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wade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water</a:t>
            </a:r>
            <a:r>
              <a:rPr lang="tr-TR" dirty="0"/>
              <a:t> </a:t>
            </a:r>
            <a:r>
              <a:rPr lang="tr-TR" dirty="0" err="1"/>
              <a:t>clear</a:t>
            </a:r>
            <a:r>
              <a:rPr lang="tr-TR" dirty="0"/>
              <a:t>, </a:t>
            </a:r>
          </a:p>
          <a:p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save</a:t>
            </a:r>
            <a:r>
              <a:rPr lang="tr-TR" dirty="0"/>
              <a:t> me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purgatory</a:t>
            </a:r>
            <a:r>
              <a:rPr lang="tr-TR" dirty="0"/>
              <a:t>,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sharp</a:t>
            </a:r>
            <a:r>
              <a:rPr lang="tr-TR" dirty="0"/>
              <a:t> fire. </a:t>
            </a:r>
          </a:p>
          <a:p>
            <a:r>
              <a:rPr lang="tr-TR" dirty="0"/>
              <a:t>GOOD-DEEDS: I </a:t>
            </a:r>
            <a:r>
              <a:rPr lang="tr-TR" dirty="0" err="1"/>
              <a:t>thank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, </a:t>
            </a:r>
            <a:r>
              <a:rPr lang="tr-TR" dirty="0" err="1"/>
              <a:t>now</a:t>
            </a:r>
            <a:r>
              <a:rPr lang="tr-TR" dirty="0"/>
              <a:t> I can </a:t>
            </a:r>
            <a:r>
              <a:rPr lang="tr-TR" dirty="0" err="1"/>
              <a:t>walk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go</a:t>
            </a:r>
            <a:r>
              <a:rPr lang="tr-TR" dirty="0"/>
              <a:t>; </a:t>
            </a:r>
          </a:p>
          <a:p>
            <a:r>
              <a:rPr lang="tr-TR" dirty="0" err="1"/>
              <a:t>And</a:t>
            </a:r>
            <a:r>
              <a:rPr lang="tr-TR" dirty="0"/>
              <a:t> am </a:t>
            </a:r>
            <a:r>
              <a:rPr lang="tr-TR" dirty="0" err="1"/>
              <a:t>delivered</a:t>
            </a:r>
            <a:r>
              <a:rPr lang="tr-TR" dirty="0"/>
              <a:t> of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sickness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woe</a:t>
            </a:r>
            <a:r>
              <a:rPr lang="tr-TR" dirty="0"/>
              <a:t>. </a:t>
            </a:r>
          </a:p>
          <a:p>
            <a:r>
              <a:rPr lang="tr-TR" dirty="0" err="1"/>
              <a:t>Therefore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I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go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not </a:t>
            </a:r>
            <a:r>
              <a:rPr lang="tr-TR" dirty="0" err="1"/>
              <a:t>spare</a:t>
            </a:r>
            <a:r>
              <a:rPr lang="tr-TR" dirty="0"/>
              <a:t>; </a:t>
            </a:r>
          </a:p>
          <a:p>
            <a:r>
              <a:rPr lang="tr-TR" dirty="0"/>
              <a:t>His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works</a:t>
            </a:r>
            <a:r>
              <a:rPr lang="tr-TR" dirty="0"/>
              <a:t> I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declare</a:t>
            </a:r>
            <a:r>
              <a:rPr lang="tr-TR" dirty="0"/>
              <a:t>.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13903191-B10E-F2AC-423A-D0FAF64E323B}"/>
              </a:ext>
            </a:extLst>
          </p:cNvPr>
          <p:cNvSpPr txBox="1"/>
          <p:nvPr/>
        </p:nvSpPr>
        <p:spPr>
          <a:xfrm>
            <a:off x="5180755" y="2591476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tr-TR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452387B-DFF1-CCBD-14C9-5E1D8C6706B9}"/>
              </a:ext>
            </a:extLst>
          </p:cNvPr>
          <p:cNvSpPr txBox="1"/>
          <p:nvPr/>
        </p:nvSpPr>
        <p:spPr>
          <a:xfrm>
            <a:off x="893194" y="84743"/>
            <a:ext cx="3761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sz="2000" b="1" dirty="0"/>
              <a:t>REPENTANCE</a:t>
            </a:r>
          </a:p>
        </p:txBody>
      </p:sp>
    </p:spTree>
    <p:extLst>
      <p:ext uri="{BB962C8B-B14F-4D97-AF65-F5344CB8AC3E}">
        <p14:creationId xmlns:p14="http://schemas.microsoft.com/office/powerpoint/2010/main" val="39458090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7E3C09C6-2EB5-AC9A-9279-CAF08041E2F3}"/>
              </a:ext>
            </a:extLst>
          </p:cNvPr>
          <p:cNvSpPr txBox="1"/>
          <p:nvPr/>
        </p:nvSpPr>
        <p:spPr>
          <a:xfrm>
            <a:off x="979956" y="1720840"/>
            <a:ext cx="973197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Everyman</a:t>
            </a:r>
            <a:r>
              <a:rPr lang="tr-TR" dirty="0"/>
              <a:t>, </a:t>
            </a:r>
            <a:r>
              <a:rPr lang="tr-TR" dirty="0" err="1"/>
              <a:t>realizing</a:t>
            </a:r>
            <a:r>
              <a:rPr lang="tr-TR" dirty="0"/>
              <a:t> his </a:t>
            </a:r>
            <a:r>
              <a:rPr lang="tr-TR" dirty="0" err="1"/>
              <a:t>need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salvation</a:t>
            </a:r>
            <a:r>
              <a:rPr lang="tr-TR" dirty="0"/>
              <a:t>, </a:t>
            </a:r>
            <a:r>
              <a:rPr lang="tr-TR" dirty="0" err="1"/>
              <a:t>expresses</a:t>
            </a:r>
            <a:r>
              <a:rPr lang="tr-TR" dirty="0"/>
              <a:t> </a:t>
            </a:r>
            <a:r>
              <a:rPr lang="tr-TR" dirty="0" err="1"/>
              <a:t>gratitude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wisdom</a:t>
            </a:r>
            <a:r>
              <a:rPr lang="tr-TR" dirty="0"/>
              <a:t> </a:t>
            </a:r>
            <a:r>
              <a:rPr lang="tr-TR" dirty="0" err="1"/>
              <a:t>granted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. He </a:t>
            </a:r>
            <a:r>
              <a:rPr lang="tr-TR" dirty="0" err="1"/>
              <a:t>resolves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undergo</a:t>
            </a:r>
            <a:r>
              <a:rPr lang="tr-TR" dirty="0"/>
              <a:t> </a:t>
            </a:r>
            <a:r>
              <a:rPr lang="tr-TR" dirty="0" err="1"/>
              <a:t>purification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face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challenges</a:t>
            </a:r>
            <a:r>
              <a:rPr lang="tr-TR" dirty="0"/>
              <a:t> of </a:t>
            </a:r>
            <a:r>
              <a:rPr lang="tr-TR" dirty="0" err="1"/>
              <a:t>penance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determination</a:t>
            </a:r>
            <a:r>
              <a:rPr lang="tr-TR" dirty="0"/>
              <a:t>. </a:t>
            </a:r>
            <a:r>
              <a:rPr lang="tr-TR" b="1" dirty="0"/>
              <a:t>Knowledge</a:t>
            </a:r>
            <a:r>
              <a:rPr lang="tr-TR" dirty="0"/>
              <a:t> </a:t>
            </a:r>
            <a:r>
              <a:rPr lang="tr-TR" dirty="0" err="1"/>
              <a:t>assists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offering</a:t>
            </a:r>
            <a:r>
              <a:rPr lang="tr-TR" dirty="0"/>
              <a:t> </a:t>
            </a:r>
            <a:r>
              <a:rPr lang="tr-TR" dirty="0" err="1"/>
              <a:t>spiritual</a:t>
            </a:r>
            <a:r>
              <a:rPr lang="tr-TR" dirty="0"/>
              <a:t> </a:t>
            </a:r>
            <a:r>
              <a:rPr lang="tr-TR" dirty="0" err="1"/>
              <a:t>guidance</a:t>
            </a:r>
            <a:r>
              <a:rPr lang="tr-TR" dirty="0"/>
              <a:t>, </a:t>
            </a:r>
            <a:r>
              <a:rPr lang="tr-TR" dirty="0" err="1"/>
              <a:t>helping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endure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physical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mental</a:t>
            </a:r>
            <a:r>
              <a:rPr lang="tr-TR" dirty="0"/>
              <a:t> </a:t>
            </a:r>
            <a:r>
              <a:rPr lang="tr-TR" dirty="0" err="1"/>
              <a:t>pains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process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preparing</a:t>
            </a:r>
            <a:r>
              <a:rPr lang="tr-TR" dirty="0"/>
              <a:t> his </a:t>
            </a:r>
            <a:r>
              <a:rPr lang="tr-TR" dirty="0" err="1"/>
              <a:t>record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judgment</a:t>
            </a:r>
            <a:r>
              <a:rPr lang="tr-TR" dirty="0"/>
              <a:t>.</a:t>
            </a:r>
          </a:p>
          <a:p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prays</a:t>
            </a:r>
            <a:r>
              <a:rPr lang="tr-TR" dirty="0"/>
              <a:t> </a:t>
            </a:r>
            <a:r>
              <a:rPr lang="tr-TR" dirty="0" err="1"/>
              <a:t>earnestly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, </a:t>
            </a:r>
            <a:r>
              <a:rPr lang="tr-TR" dirty="0" err="1"/>
              <a:t>confessing</a:t>
            </a:r>
            <a:r>
              <a:rPr lang="tr-TR" dirty="0"/>
              <a:t> his </a:t>
            </a:r>
            <a:r>
              <a:rPr lang="tr-TR" dirty="0" err="1"/>
              <a:t>sins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acknowledging</a:t>
            </a:r>
            <a:r>
              <a:rPr lang="tr-TR" dirty="0"/>
              <a:t> </a:t>
            </a:r>
            <a:r>
              <a:rPr lang="tr-TR" dirty="0" err="1"/>
              <a:t>humanity's</a:t>
            </a:r>
            <a:r>
              <a:rPr lang="tr-TR" dirty="0"/>
              <a:t> </a:t>
            </a:r>
            <a:r>
              <a:rPr lang="tr-TR" dirty="0" err="1"/>
              <a:t>fall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Adam. He </a:t>
            </a:r>
            <a:r>
              <a:rPr lang="tr-TR" dirty="0" err="1"/>
              <a:t>begs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forgiveness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pleads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inscribe</a:t>
            </a:r>
            <a:r>
              <a:rPr lang="tr-TR" dirty="0"/>
              <a:t> his name in </a:t>
            </a:r>
            <a:r>
              <a:rPr lang="tr-TR" dirty="0" err="1"/>
              <a:t>Moses</a:t>
            </a:r>
            <a:r>
              <a:rPr lang="tr-TR" dirty="0"/>
              <a:t>' </a:t>
            </a:r>
            <a:r>
              <a:rPr lang="tr-TR" dirty="0" err="1"/>
              <a:t>table</a:t>
            </a:r>
            <a:r>
              <a:rPr lang="tr-TR" dirty="0"/>
              <a:t>. He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appeals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Virgin Mary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intercede</a:t>
            </a:r>
            <a:r>
              <a:rPr lang="tr-TR" dirty="0"/>
              <a:t> on his </a:t>
            </a:r>
            <a:r>
              <a:rPr lang="tr-TR" dirty="0" err="1"/>
              <a:t>behalf</a:t>
            </a:r>
            <a:r>
              <a:rPr lang="tr-TR" dirty="0"/>
              <a:t>, </a:t>
            </a:r>
            <a:r>
              <a:rPr lang="tr-TR" dirty="0" err="1"/>
              <a:t>seeking</a:t>
            </a:r>
            <a:r>
              <a:rPr lang="tr-TR" dirty="0"/>
              <a:t> her </a:t>
            </a:r>
            <a:r>
              <a:rPr lang="tr-TR" dirty="0" err="1"/>
              <a:t>comfort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end</a:t>
            </a:r>
            <a:r>
              <a:rPr lang="tr-TR" dirty="0"/>
              <a:t> of his life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protection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Devil</a:t>
            </a:r>
            <a:r>
              <a:rPr lang="tr-TR" dirty="0"/>
              <a:t>.</a:t>
            </a:r>
          </a:p>
          <a:p>
            <a:r>
              <a:rPr lang="tr-TR" dirty="0" err="1"/>
              <a:t>Embracing</a:t>
            </a:r>
            <a:r>
              <a:rPr lang="tr-TR" dirty="0"/>
              <a:t> </a:t>
            </a:r>
            <a:r>
              <a:rPr lang="tr-TR" dirty="0" err="1"/>
              <a:t>spiritual</a:t>
            </a:r>
            <a:r>
              <a:rPr lang="tr-TR" dirty="0"/>
              <a:t> </a:t>
            </a:r>
            <a:r>
              <a:rPr lang="tr-TR" dirty="0" err="1"/>
              <a:t>transformation</a:t>
            </a:r>
            <a:r>
              <a:rPr lang="tr-TR" dirty="0"/>
              <a:t>,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seeks</a:t>
            </a:r>
            <a:r>
              <a:rPr lang="tr-TR" dirty="0"/>
              <a:t> </a:t>
            </a:r>
            <a:r>
              <a:rPr lang="tr-TR" dirty="0" err="1"/>
              <a:t>divine</a:t>
            </a:r>
            <a:r>
              <a:rPr lang="tr-TR" dirty="0"/>
              <a:t> </a:t>
            </a:r>
            <a:r>
              <a:rPr lang="tr-TR" dirty="0" err="1"/>
              <a:t>grace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accepts</a:t>
            </a:r>
            <a:r>
              <a:rPr lang="tr-TR" dirty="0"/>
              <a:t> </a:t>
            </a:r>
            <a:r>
              <a:rPr lang="tr-TR" dirty="0" err="1"/>
              <a:t>physical</a:t>
            </a:r>
            <a:r>
              <a:rPr lang="tr-TR" dirty="0"/>
              <a:t> </a:t>
            </a:r>
            <a:r>
              <a:rPr lang="tr-TR" dirty="0" err="1"/>
              <a:t>suffering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penance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atone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his </a:t>
            </a:r>
            <a:r>
              <a:rPr lang="tr-TR" dirty="0" err="1"/>
              <a:t>past</a:t>
            </a:r>
            <a:r>
              <a:rPr lang="tr-TR" dirty="0"/>
              <a:t> </a:t>
            </a:r>
            <a:r>
              <a:rPr lang="tr-TR" dirty="0" err="1"/>
              <a:t>sins</a:t>
            </a:r>
            <a:r>
              <a:rPr lang="tr-TR" dirty="0"/>
              <a:t>.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Knowledge's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his </a:t>
            </a:r>
            <a:r>
              <a:rPr lang="tr-TR" dirty="0" err="1"/>
              <a:t>renewed</a:t>
            </a:r>
            <a:r>
              <a:rPr lang="tr-TR" dirty="0"/>
              <a:t> </a:t>
            </a:r>
            <a:r>
              <a:rPr lang="tr-TR" dirty="0" err="1"/>
              <a:t>focus</a:t>
            </a:r>
            <a:r>
              <a:rPr lang="tr-TR" dirty="0"/>
              <a:t> on </a:t>
            </a:r>
            <a:r>
              <a:rPr lang="tr-TR" dirty="0" err="1"/>
              <a:t>spiritual</a:t>
            </a:r>
            <a:r>
              <a:rPr lang="tr-TR" dirty="0"/>
              <a:t> </a:t>
            </a:r>
            <a:r>
              <a:rPr lang="tr-TR" dirty="0" err="1"/>
              <a:t>redemption</a:t>
            </a:r>
            <a:r>
              <a:rPr lang="tr-TR" dirty="0"/>
              <a:t>, he </a:t>
            </a:r>
            <a:r>
              <a:rPr lang="tr-TR" dirty="0" err="1"/>
              <a:t>dedicates</a:t>
            </a:r>
            <a:r>
              <a:rPr lang="tr-TR" dirty="0"/>
              <a:t> </a:t>
            </a:r>
            <a:r>
              <a:rPr lang="tr-TR" dirty="0" err="1"/>
              <a:t>himself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purifying</a:t>
            </a:r>
            <a:r>
              <a:rPr lang="tr-TR" dirty="0"/>
              <a:t> his </a:t>
            </a:r>
            <a:r>
              <a:rPr lang="tr-TR" dirty="0" err="1"/>
              <a:t>soul</a:t>
            </a:r>
            <a:r>
              <a:rPr lang="tr-TR" dirty="0"/>
              <a:t> in </a:t>
            </a:r>
            <a:r>
              <a:rPr lang="tr-TR" dirty="0" err="1"/>
              <a:t>preparation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God’s</a:t>
            </a:r>
            <a:r>
              <a:rPr lang="tr-TR" dirty="0"/>
              <a:t> final </a:t>
            </a:r>
            <a:r>
              <a:rPr lang="tr-TR" dirty="0" err="1"/>
              <a:t>judgment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63618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B1B260F2-123C-B067-97B9-875A191B7276}"/>
              </a:ext>
            </a:extLst>
          </p:cNvPr>
          <p:cNvSpPr txBox="1"/>
          <p:nvPr/>
        </p:nvSpPr>
        <p:spPr>
          <a:xfrm>
            <a:off x="130521" y="1228948"/>
            <a:ext cx="609515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GOOD-DEEDS: Yet </a:t>
            </a:r>
            <a:r>
              <a:rPr lang="tr-TR" dirty="0" err="1"/>
              <a:t>must</a:t>
            </a:r>
            <a:r>
              <a:rPr lang="tr-TR" dirty="0"/>
              <a:t> </a:t>
            </a:r>
            <a:r>
              <a:rPr lang="tr-TR" dirty="0" err="1"/>
              <a:t>thou</a:t>
            </a:r>
            <a:r>
              <a:rPr lang="tr-TR" dirty="0"/>
              <a:t> </a:t>
            </a:r>
            <a:r>
              <a:rPr lang="tr-TR" dirty="0" err="1"/>
              <a:t>lead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thee</a:t>
            </a:r>
            <a:r>
              <a:rPr lang="tr-TR" dirty="0"/>
              <a:t> </a:t>
            </a:r>
          </a:p>
          <a:p>
            <a:r>
              <a:rPr lang="tr-TR" dirty="0"/>
              <a:t>Three </a:t>
            </a:r>
            <a:r>
              <a:rPr lang="tr-TR" dirty="0" err="1"/>
              <a:t>persons</a:t>
            </a:r>
            <a:r>
              <a:rPr lang="tr-TR" dirty="0"/>
              <a:t> of </a:t>
            </a:r>
            <a:r>
              <a:rPr lang="tr-TR" dirty="0" err="1"/>
              <a:t>great</a:t>
            </a:r>
            <a:r>
              <a:rPr lang="tr-TR" dirty="0"/>
              <a:t> </a:t>
            </a:r>
            <a:r>
              <a:rPr lang="tr-TR" dirty="0" err="1"/>
              <a:t>might</a:t>
            </a:r>
            <a:r>
              <a:rPr lang="tr-TR" dirty="0"/>
              <a:t>. </a:t>
            </a:r>
          </a:p>
          <a:p>
            <a:r>
              <a:rPr lang="tr-TR" dirty="0"/>
              <a:t>EVERYMAN: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be? </a:t>
            </a:r>
          </a:p>
          <a:p>
            <a:r>
              <a:rPr lang="tr-TR" dirty="0"/>
              <a:t>GOOD-DEEDS: </a:t>
            </a:r>
            <a:r>
              <a:rPr lang="tr-TR" dirty="0" err="1"/>
              <a:t>Discretion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Strength</a:t>
            </a:r>
            <a:r>
              <a:rPr lang="tr-TR" dirty="0"/>
              <a:t>,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hight</a:t>
            </a:r>
            <a:r>
              <a:rPr lang="tr-TR" dirty="0"/>
              <a:t>, </a:t>
            </a:r>
          </a:p>
          <a:p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thy</a:t>
            </a:r>
            <a:r>
              <a:rPr lang="tr-TR" dirty="0"/>
              <a:t> </a:t>
            </a:r>
            <a:r>
              <a:rPr lang="tr-TR" dirty="0" err="1"/>
              <a:t>Beauty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not abide </a:t>
            </a:r>
            <a:r>
              <a:rPr lang="tr-TR" dirty="0" err="1"/>
              <a:t>behind</a:t>
            </a:r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FE91C34-2664-3170-DA4F-24D12BBF9206}"/>
              </a:ext>
            </a:extLst>
          </p:cNvPr>
          <p:cNvSpPr txBox="1"/>
          <p:nvPr/>
        </p:nvSpPr>
        <p:spPr>
          <a:xfrm>
            <a:off x="130521" y="2630993"/>
            <a:ext cx="609515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KNOWLEDGE: </a:t>
            </a:r>
            <a:r>
              <a:rPr lang="tr-TR" dirty="0" err="1"/>
              <a:t>Also</a:t>
            </a:r>
            <a:r>
              <a:rPr lang="tr-TR" dirty="0"/>
              <a:t> ye </a:t>
            </a:r>
            <a:r>
              <a:rPr lang="tr-TR" dirty="0" err="1"/>
              <a:t>must</a:t>
            </a:r>
            <a:r>
              <a:rPr lang="tr-TR" dirty="0"/>
              <a:t> </a:t>
            </a:r>
            <a:r>
              <a:rPr lang="tr-TR" dirty="0" err="1"/>
              <a:t>call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mind</a:t>
            </a:r>
            <a:r>
              <a:rPr lang="tr-TR" dirty="0"/>
              <a:t>. </a:t>
            </a:r>
          </a:p>
          <a:p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Five-wits</a:t>
            </a:r>
            <a:r>
              <a:rPr lang="tr-TR" dirty="0"/>
              <a:t> as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counsellors</a:t>
            </a:r>
            <a:r>
              <a:rPr lang="tr-TR" dirty="0"/>
              <a:t>. </a:t>
            </a:r>
          </a:p>
          <a:p>
            <a:r>
              <a:rPr lang="tr-TR" dirty="0"/>
              <a:t>GOOD-DEEDS: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must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ready</a:t>
            </a:r>
            <a:r>
              <a:rPr lang="tr-TR" dirty="0"/>
              <a:t> at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hours</a:t>
            </a:r>
            <a:r>
              <a:rPr lang="tr-TR" dirty="0"/>
              <a:t>. </a:t>
            </a:r>
          </a:p>
          <a:p>
            <a:r>
              <a:rPr lang="tr-TR" dirty="0"/>
              <a:t>EVERYMAN: How </a:t>
            </a:r>
            <a:r>
              <a:rPr lang="tr-TR" dirty="0" err="1"/>
              <a:t>shall</a:t>
            </a:r>
            <a:r>
              <a:rPr lang="tr-TR" dirty="0"/>
              <a:t> I </a:t>
            </a:r>
            <a:r>
              <a:rPr lang="tr-TR" dirty="0" err="1"/>
              <a:t>get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hinder</a:t>
            </a:r>
            <a:r>
              <a:rPr lang="tr-TR" dirty="0"/>
              <a:t>? </a:t>
            </a:r>
          </a:p>
          <a:p>
            <a:r>
              <a:rPr lang="tr-TR" dirty="0"/>
              <a:t>KNOWLEDGE: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must</a:t>
            </a:r>
            <a:r>
              <a:rPr lang="tr-TR" dirty="0"/>
              <a:t> </a:t>
            </a:r>
            <a:r>
              <a:rPr lang="tr-TR" dirty="0" err="1"/>
              <a:t>call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together</a:t>
            </a:r>
            <a:r>
              <a:rPr lang="tr-TR" dirty="0"/>
              <a:t>, </a:t>
            </a:r>
          </a:p>
          <a:p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hear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counsel</a:t>
            </a:r>
            <a:r>
              <a:rPr lang="tr-TR" dirty="0"/>
              <a:t>. </a:t>
            </a:r>
          </a:p>
          <a:p>
            <a:r>
              <a:rPr lang="tr-TR" dirty="0"/>
              <a:t>EVERYMAN: My </a:t>
            </a:r>
            <a:r>
              <a:rPr lang="tr-TR" dirty="0" err="1"/>
              <a:t>friends</a:t>
            </a:r>
            <a:r>
              <a:rPr lang="tr-TR" dirty="0"/>
              <a:t>, </a:t>
            </a:r>
            <a:r>
              <a:rPr lang="tr-TR" dirty="0" err="1"/>
              <a:t>come</a:t>
            </a:r>
            <a:r>
              <a:rPr lang="tr-TR" dirty="0"/>
              <a:t> </a:t>
            </a:r>
            <a:r>
              <a:rPr lang="tr-TR" dirty="0" err="1"/>
              <a:t>hither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be </a:t>
            </a:r>
            <a:r>
              <a:rPr lang="tr-TR" dirty="0" err="1"/>
              <a:t>present</a:t>
            </a:r>
            <a:r>
              <a:rPr lang="tr-TR" dirty="0"/>
              <a:t> </a:t>
            </a:r>
          </a:p>
          <a:p>
            <a:r>
              <a:rPr lang="tr-TR" dirty="0" err="1"/>
              <a:t>Discretion</a:t>
            </a:r>
            <a:r>
              <a:rPr lang="tr-TR" dirty="0"/>
              <a:t>, </a:t>
            </a:r>
            <a:r>
              <a:rPr lang="tr-TR" dirty="0" err="1"/>
              <a:t>Strength</a:t>
            </a:r>
            <a:r>
              <a:rPr lang="tr-TR" dirty="0"/>
              <a:t>,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Five-wits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Beauty</a:t>
            </a:r>
            <a:r>
              <a:rPr lang="tr-TR" dirty="0"/>
              <a:t>. </a:t>
            </a:r>
          </a:p>
          <a:p>
            <a:r>
              <a:rPr lang="tr-TR" dirty="0"/>
              <a:t>BEAUTY: Here at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be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ready</a:t>
            </a:r>
            <a:r>
              <a:rPr lang="tr-TR" dirty="0"/>
              <a:t>. </a:t>
            </a:r>
          </a:p>
          <a:p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ye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do? </a:t>
            </a:r>
          </a:p>
          <a:p>
            <a:r>
              <a:rPr lang="tr-TR" dirty="0"/>
              <a:t>GOOD-DEEDS: </a:t>
            </a:r>
            <a:r>
              <a:rPr lang="tr-TR" dirty="0" err="1"/>
              <a:t>That</a:t>
            </a:r>
            <a:r>
              <a:rPr lang="tr-TR" dirty="0"/>
              <a:t> ye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go</a:t>
            </a:r>
            <a:r>
              <a:rPr lang="tr-TR" dirty="0"/>
              <a:t>, </a:t>
            </a:r>
          </a:p>
          <a:p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in his </a:t>
            </a:r>
            <a:r>
              <a:rPr lang="tr-TR" dirty="0" err="1"/>
              <a:t>pilgrimage</a:t>
            </a:r>
            <a:r>
              <a:rPr lang="tr-TR" dirty="0"/>
              <a:t>, </a:t>
            </a:r>
          </a:p>
          <a:p>
            <a:r>
              <a:rPr lang="tr-TR" dirty="0" err="1"/>
              <a:t>Advise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, </a:t>
            </a:r>
            <a:r>
              <a:rPr lang="tr-TR" dirty="0" err="1"/>
              <a:t>will</a:t>
            </a:r>
            <a:r>
              <a:rPr lang="tr-TR" dirty="0"/>
              <a:t> ye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not in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voyage</a:t>
            </a:r>
            <a:r>
              <a:rPr lang="tr-TR" dirty="0"/>
              <a:t>?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1AB2450-2964-6937-AED3-3695F946EADC}"/>
              </a:ext>
            </a:extLst>
          </p:cNvPr>
          <p:cNvSpPr txBox="1"/>
          <p:nvPr/>
        </p:nvSpPr>
        <p:spPr>
          <a:xfrm>
            <a:off x="5966325" y="1224542"/>
            <a:ext cx="609515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STRENGTH: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bring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thither</a:t>
            </a:r>
            <a:r>
              <a:rPr lang="tr-TR" dirty="0"/>
              <a:t>, </a:t>
            </a:r>
          </a:p>
          <a:p>
            <a:r>
              <a:rPr lang="tr-TR" dirty="0" err="1"/>
              <a:t>To</a:t>
            </a:r>
            <a:r>
              <a:rPr lang="tr-TR" dirty="0"/>
              <a:t> his </a:t>
            </a:r>
            <a:r>
              <a:rPr lang="tr-TR" dirty="0" err="1"/>
              <a:t>help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comfort</a:t>
            </a:r>
            <a:r>
              <a:rPr lang="tr-TR" dirty="0"/>
              <a:t>, ye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believe</a:t>
            </a:r>
            <a:r>
              <a:rPr lang="tr-TR" dirty="0"/>
              <a:t> me. </a:t>
            </a:r>
          </a:p>
          <a:p>
            <a:r>
              <a:rPr lang="tr-TR" dirty="0"/>
              <a:t>DISCRETION: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go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together</a:t>
            </a:r>
            <a:r>
              <a:rPr lang="tr-TR" dirty="0"/>
              <a:t>. </a:t>
            </a:r>
          </a:p>
          <a:p>
            <a:r>
              <a:rPr lang="tr-TR" dirty="0"/>
              <a:t>EVERYMAN: </a:t>
            </a:r>
            <a:r>
              <a:rPr lang="tr-TR" dirty="0" err="1"/>
              <a:t>Almighty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, </a:t>
            </a:r>
            <a:r>
              <a:rPr lang="tr-TR" dirty="0" err="1"/>
              <a:t>loved</a:t>
            </a:r>
            <a:r>
              <a:rPr lang="tr-TR" dirty="0"/>
              <a:t> </a:t>
            </a:r>
            <a:r>
              <a:rPr lang="tr-TR" dirty="0" err="1"/>
              <a:t>thou</a:t>
            </a:r>
            <a:r>
              <a:rPr lang="tr-TR" dirty="0"/>
              <a:t> be, </a:t>
            </a:r>
          </a:p>
          <a:p>
            <a:r>
              <a:rPr lang="tr-TR" dirty="0"/>
              <a:t>I </a:t>
            </a:r>
            <a:r>
              <a:rPr lang="tr-TR" dirty="0" err="1"/>
              <a:t>give</a:t>
            </a:r>
            <a:r>
              <a:rPr lang="tr-TR" dirty="0"/>
              <a:t> </a:t>
            </a:r>
            <a:r>
              <a:rPr lang="tr-TR" dirty="0" err="1"/>
              <a:t>thee</a:t>
            </a:r>
            <a:r>
              <a:rPr lang="tr-TR" dirty="0"/>
              <a:t> </a:t>
            </a:r>
            <a:r>
              <a:rPr lang="tr-TR" dirty="0" err="1"/>
              <a:t>laud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I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hither</a:t>
            </a:r>
            <a:r>
              <a:rPr lang="tr-TR" dirty="0"/>
              <a:t> </a:t>
            </a:r>
            <a:r>
              <a:rPr lang="tr-TR" dirty="0" err="1"/>
              <a:t>brought</a:t>
            </a:r>
            <a:r>
              <a:rPr lang="tr-TR" dirty="0"/>
              <a:t> </a:t>
            </a:r>
          </a:p>
          <a:p>
            <a:r>
              <a:rPr lang="tr-TR" dirty="0" err="1"/>
              <a:t>Strength</a:t>
            </a:r>
            <a:r>
              <a:rPr lang="tr-TR" dirty="0"/>
              <a:t>, </a:t>
            </a:r>
            <a:r>
              <a:rPr lang="tr-TR" dirty="0" err="1"/>
              <a:t>Discretion</a:t>
            </a:r>
            <a:r>
              <a:rPr lang="tr-TR" dirty="0"/>
              <a:t>, </a:t>
            </a:r>
            <a:r>
              <a:rPr lang="tr-TR" dirty="0" err="1"/>
              <a:t>Beauty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Five-wits</a:t>
            </a:r>
            <a:r>
              <a:rPr lang="tr-TR" dirty="0"/>
              <a:t>; </a:t>
            </a:r>
            <a:r>
              <a:rPr lang="tr-TR" dirty="0" err="1"/>
              <a:t>lack</a:t>
            </a:r>
            <a:r>
              <a:rPr lang="tr-TR" dirty="0"/>
              <a:t> I </a:t>
            </a:r>
            <a:r>
              <a:rPr lang="tr-TR" dirty="0" err="1"/>
              <a:t>nought</a:t>
            </a:r>
            <a:r>
              <a:rPr lang="tr-TR" dirty="0"/>
              <a:t>; </a:t>
            </a:r>
          </a:p>
          <a:p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Good-Deeds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Knowledge </a:t>
            </a:r>
            <a:r>
              <a:rPr lang="tr-TR" dirty="0" err="1"/>
              <a:t>clear</a:t>
            </a:r>
            <a:r>
              <a:rPr lang="tr-TR" dirty="0"/>
              <a:t>, </a:t>
            </a:r>
          </a:p>
          <a:p>
            <a:r>
              <a:rPr lang="tr-TR" dirty="0"/>
              <a:t>I </a:t>
            </a:r>
            <a:r>
              <a:rPr lang="tr-TR" dirty="0" err="1"/>
              <a:t>desire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business</a:t>
            </a:r>
            <a:r>
              <a:rPr lang="tr-TR" dirty="0"/>
              <a:t>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F3A74C2-1884-D010-100E-A46D3ACFDEED}"/>
              </a:ext>
            </a:extLst>
          </p:cNvPr>
          <p:cNvSpPr txBox="1"/>
          <p:nvPr/>
        </p:nvSpPr>
        <p:spPr>
          <a:xfrm>
            <a:off x="5966325" y="3541390"/>
            <a:ext cx="60951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DISCRETION: </a:t>
            </a:r>
            <a:r>
              <a:rPr lang="tr-TR" dirty="0" err="1"/>
              <a:t>Everyman</a:t>
            </a:r>
            <a:r>
              <a:rPr lang="tr-TR" dirty="0"/>
              <a:t>, </a:t>
            </a:r>
            <a:r>
              <a:rPr lang="tr-TR" dirty="0" err="1"/>
              <a:t>advise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of </a:t>
            </a:r>
            <a:r>
              <a:rPr lang="tr-TR" dirty="0" err="1"/>
              <a:t>all</a:t>
            </a:r>
            <a:r>
              <a:rPr lang="tr-TR" dirty="0"/>
              <a:t>; </a:t>
            </a:r>
          </a:p>
          <a:p>
            <a:r>
              <a:rPr lang="tr-TR" dirty="0" err="1"/>
              <a:t>Go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advisement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deliberation</a:t>
            </a:r>
            <a:r>
              <a:rPr lang="tr-TR" dirty="0"/>
              <a:t>; </a:t>
            </a:r>
          </a:p>
          <a:p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give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virtuous</a:t>
            </a:r>
            <a:r>
              <a:rPr lang="tr-TR" dirty="0"/>
              <a:t> </a:t>
            </a:r>
            <a:r>
              <a:rPr lang="tr-TR" dirty="0" err="1"/>
              <a:t>counsel</a:t>
            </a:r>
            <a:r>
              <a:rPr lang="tr-TR" dirty="0"/>
              <a:t>, </a:t>
            </a:r>
          </a:p>
          <a:p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shall</a:t>
            </a:r>
            <a:r>
              <a:rPr lang="tr-TR" dirty="0"/>
              <a:t> be </a:t>
            </a:r>
            <a:r>
              <a:rPr lang="tr-TR" dirty="0" err="1"/>
              <a:t>well</a:t>
            </a:r>
            <a:r>
              <a:rPr lang="tr-TR" dirty="0"/>
              <a:t>.</a:t>
            </a:r>
          </a:p>
        </p:txBody>
      </p:sp>
      <p:sp>
        <p:nvSpPr>
          <p:cNvPr id="4" name="Başlık 4">
            <a:extLst>
              <a:ext uri="{FF2B5EF4-FFF2-40B4-BE49-F238E27FC236}">
                <a16:creationId xmlns:a16="http://schemas.microsoft.com/office/drawing/2014/main" id="{CD80040D-E119-B7EA-9290-801FCEAF65F6}"/>
              </a:ext>
            </a:extLst>
          </p:cNvPr>
          <p:cNvSpPr txBox="1">
            <a:spLocks/>
          </p:cNvSpPr>
          <p:nvPr/>
        </p:nvSpPr>
        <p:spPr>
          <a:xfrm>
            <a:off x="993219" y="223828"/>
            <a:ext cx="10515600" cy="119773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dirty="0"/>
              <a:t>EVERYMAN MEETS DISCRETION, BEAUTY, STRENGTH, FIVE WITS</a:t>
            </a:r>
          </a:p>
        </p:txBody>
      </p:sp>
    </p:spTree>
    <p:extLst>
      <p:ext uri="{BB962C8B-B14F-4D97-AF65-F5344CB8AC3E}">
        <p14:creationId xmlns:p14="http://schemas.microsoft.com/office/powerpoint/2010/main" val="15532624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E0D7730D-4C62-2627-F653-4F97B1D3D65D}"/>
              </a:ext>
            </a:extLst>
          </p:cNvPr>
          <p:cNvSpPr txBox="1"/>
          <p:nvPr/>
        </p:nvSpPr>
        <p:spPr>
          <a:xfrm>
            <a:off x="858306" y="1711070"/>
            <a:ext cx="1047538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Everyman</a:t>
            </a:r>
            <a:r>
              <a:rPr lang="tr-TR" dirty="0"/>
              <a:t>, </a:t>
            </a:r>
            <a:r>
              <a:rPr lang="tr-TR" dirty="0" err="1"/>
              <a:t>guided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b="1" dirty="0"/>
              <a:t>Knowledge</a:t>
            </a:r>
            <a:r>
              <a:rPr lang="tr-TR" dirty="0"/>
              <a:t>, </a:t>
            </a:r>
            <a:r>
              <a:rPr lang="tr-TR" dirty="0" err="1"/>
              <a:t>gathers</a:t>
            </a:r>
            <a:r>
              <a:rPr lang="tr-TR" dirty="0"/>
              <a:t> </a:t>
            </a:r>
            <a:r>
              <a:rPr lang="tr-TR" dirty="0" err="1"/>
              <a:t>additional</a:t>
            </a:r>
            <a:r>
              <a:rPr lang="tr-TR" dirty="0"/>
              <a:t> </a:t>
            </a:r>
            <a:r>
              <a:rPr lang="tr-TR" dirty="0" err="1"/>
              <a:t>companions</a:t>
            </a:r>
            <a:r>
              <a:rPr lang="tr-TR" dirty="0"/>
              <a:t>—</a:t>
            </a:r>
            <a:r>
              <a:rPr lang="tr-TR" b="1" dirty="0" err="1"/>
              <a:t>Discretion</a:t>
            </a:r>
            <a:r>
              <a:rPr lang="tr-TR" dirty="0"/>
              <a:t>, </a:t>
            </a:r>
            <a:r>
              <a:rPr lang="tr-TR" b="1" dirty="0" err="1"/>
              <a:t>Strength</a:t>
            </a:r>
            <a:r>
              <a:rPr lang="tr-TR" dirty="0"/>
              <a:t>, </a:t>
            </a:r>
            <a:r>
              <a:rPr lang="tr-TR" b="1" dirty="0" err="1"/>
              <a:t>Beauty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b="1" dirty="0" err="1"/>
              <a:t>Five-Wits</a:t>
            </a:r>
            <a:r>
              <a:rPr lang="tr-TR" dirty="0"/>
              <a:t>—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assist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on his </a:t>
            </a:r>
            <a:r>
              <a:rPr lang="tr-TR" dirty="0" err="1"/>
              <a:t>spiritual</a:t>
            </a:r>
            <a:r>
              <a:rPr lang="tr-TR" dirty="0"/>
              <a:t> </a:t>
            </a:r>
            <a:r>
              <a:rPr lang="tr-TR" dirty="0" err="1"/>
              <a:t>journey</a:t>
            </a:r>
            <a:r>
              <a:rPr lang="tr-TR" dirty="0"/>
              <a:t>. </a:t>
            </a:r>
            <a:r>
              <a:rPr lang="tr-TR" dirty="0" err="1"/>
              <a:t>Beauty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offer</a:t>
            </a:r>
            <a:r>
              <a:rPr lang="tr-TR" dirty="0"/>
              <a:t> her </a:t>
            </a:r>
            <a:r>
              <a:rPr lang="tr-TR" dirty="0" err="1"/>
              <a:t>support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group</a:t>
            </a:r>
            <a:r>
              <a:rPr lang="tr-TR" dirty="0"/>
              <a:t> </a:t>
            </a:r>
            <a:r>
              <a:rPr lang="tr-TR" dirty="0" err="1"/>
              <a:t>agrees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complete</a:t>
            </a:r>
            <a:r>
              <a:rPr lang="tr-TR" dirty="0"/>
              <a:t> his </a:t>
            </a:r>
            <a:r>
              <a:rPr lang="tr-TR" dirty="0" err="1"/>
              <a:t>pilgrimage</a:t>
            </a:r>
            <a:r>
              <a:rPr lang="tr-TR" dirty="0"/>
              <a:t>. </a:t>
            </a:r>
            <a:r>
              <a:rPr lang="tr-TR" b="1" dirty="0" err="1"/>
              <a:t>Good-Deeds</a:t>
            </a:r>
            <a:r>
              <a:rPr lang="tr-TR" dirty="0"/>
              <a:t> </a:t>
            </a:r>
            <a:r>
              <a:rPr lang="tr-TR" dirty="0" err="1"/>
              <a:t>reminds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importance</a:t>
            </a:r>
            <a:r>
              <a:rPr lang="tr-TR" dirty="0"/>
              <a:t> of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commitment</a:t>
            </a:r>
            <a:r>
              <a:rPr lang="tr-TR" dirty="0"/>
              <a:t>.</a:t>
            </a:r>
          </a:p>
          <a:p>
            <a:r>
              <a:rPr lang="tr-TR" b="1" dirty="0" err="1"/>
              <a:t>Strength</a:t>
            </a:r>
            <a:r>
              <a:rPr lang="tr-TR" dirty="0"/>
              <a:t> </a:t>
            </a:r>
            <a:r>
              <a:rPr lang="tr-TR" dirty="0" err="1"/>
              <a:t>assures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of </a:t>
            </a:r>
            <a:r>
              <a:rPr lang="tr-TR" dirty="0" err="1"/>
              <a:t>physical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, </a:t>
            </a:r>
            <a:r>
              <a:rPr lang="tr-TR" b="1" dirty="0" err="1"/>
              <a:t>Discretion</a:t>
            </a:r>
            <a:r>
              <a:rPr lang="tr-TR" dirty="0"/>
              <a:t> </a:t>
            </a:r>
            <a:r>
              <a:rPr lang="tr-TR" dirty="0" err="1"/>
              <a:t>offers</a:t>
            </a:r>
            <a:r>
              <a:rPr lang="tr-TR" dirty="0"/>
              <a:t> </a:t>
            </a:r>
            <a:r>
              <a:rPr lang="tr-TR" dirty="0" err="1"/>
              <a:t>guidance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b="1" dirty="0" err="1"/>
              <a:t>Five-Wits</a:t>
            </a:r>
            <a:r>
              <a:rPr lang="tr-TR" dirty="0"/>
              <a:t> </a:t>
            </a:r>
            <a:r>
              <a:rPr lang="tr-TR" dirty="0" err="1"/>
              <a:t>advises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avoid</a:t>
            </a:r>
            <a:r>
              <a:rPr lang="tr-TR" dirty="0"/>
              <a:t>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misled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sensory</a:t>
            </a:r>
            <a:r>
              <a:rPr lang="tr-TR" dirty="0"/>
              <a:t> </a:t>
            </a:r>
            <a:r>
              <a:rPr lang="tr-TR" dirty="0" err="1"/>
              <a:t>temptations</a:t>
            </a:r>
            <a:r>
              <a:rPr lang="tr-TR" dirty="0"/>
              <a:t>.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expresses</a:t>
            </a:r>
            <a:r>
              <a:rPr lang="tr-TR" dirty="0"/>
              <a:t> his </a:t>
            </a:r>
            <a:r>
              <a:rPr lang="tr-TR" dirty="0" err="1"/>
              <a:t>gratitude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presence, </a:t>
            </a:r>
            <a:r>
              <a:rPr lang="tr-TR" dirty="0" err="1"/>
              <a:t>feeling</a:t>
            </a:r>
            <a:r>
              <a:rPr lang="tr-TR" dirty="0"/>
              <a:t> </a:t>
            </a:r>
            <a:r>
              <a:rPr lang="tr-TR" dirty="0" err="1"/>
              <a:t>complete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companionship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b="1" dirty="0" err="1"/>
              <a:t>Beauty</a:t>
            </a:r>
            <a:r>
              <a:rPr lang="tr-TR" dirty="0"/>
              <a:t> </a:t>
            </a:r>
            <a:r>
              <a:rPr lang="tr-TR" dirty="0" err="1"/>
              <a:t>soon</a:t>
            </a:r>
            <a:r>
              <a:rPr lang="tr-TR" dirty="0"/>
              <a:t> </a:t>
            </a:r>
            <a:r>
              <a:rPr lang="tr-TR" dirty="0" err="1"/>
              <a:t>departs</a:t>
            </a:r>
            <a:r>
              <a:rPr lang="tr-TR" dirty="0"/>
              <a:t>, </a:t>
            </a:r>
            <a:r>
              <a:rPr lang="tr-TR" dirty="0" err="1"/>
              <a:t>demonstrating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fleeting</a:t>
            </a:r>
            <a:r>
              <a:rPr lang="tr-TR" dirty="0"/>
              <a:t> </a:t>
            </a:r>
            <a:r>
              <a:rPr lang="tr-TR" dirty="0" err="1"/>
              <a:t>nature</a:t>
            </a:r>
            <a:r>
              <a:rPr lang="tr-TR" dirty="0"/>
              <a:t> of </a:t>
            </a:r>
            <a:r>
              <a:rPr lang="tr-TR" dirty="0" err="1"/>
              <a:t>physical</a:t>
            </a:r>
            <a:r>
              <a:rPr lang="tr-TR" dirty="0"/>
              <a:t> </a:t>
            </a:r>
            <a:r>
              <a:rPr lang="tr-TR" dirty="0" err="1"/>
              <a:t>attributes</a:t>
            </a:r>
            <a:r>
              <a:rPr lang="tr-TR" dirty="0"/>
              <a:t>,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Discretion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Strength</a:t>
            </a:r>
            <a:r>
              <a:rPr lang="tr-TR" dirty="0"/>
              <a:t> </a:t>
            </a:r>
            <a:r>
              <a:rPr lang="tr-TR" dirty="0" err="1"/>
              <a:t>promise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remain</a:t>
            </a:r>
            <a:r>
              <a:rPr lang="tr-TR" dirty="0"/>
              <a:t> </a:t>
            </a:r>
            <a:r>
              <a:rPr lang="tr-TR" dirty="0" err="1"/>
              <a:t>steadfast</a:t>
            </a:r>
            <a:r>
              <a:rPr lang="tr-TR" dirty="0"/>
              <a:t>.</a:t>
            </a:r>
          </a:p>
          <a:p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declares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he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longer</a:t>
            </a:r>
            <a:r>
              <a:rPr lang="tr-TR" dirty="0"/>
              <a:t> </a:t>
            </a:r>
            <a:r>
              <a:rPr lang="tr-TR" dirty="0" err="1"/>
              <a:t>desires</a:t>
            </a:r>
            <a:r>
              <a:rPr lang="tr-TR" dirty="0"/>
              <a:t> </a:t>
            </a:r>
            <a:r>
              <a:rPr lang="tr-TR" dirty="0" err="1"/>
              <a:t>worldly</a:t>
            </a:r>
            <a:r>
              <a:rPr lang="tr-TR" dirty="0"/>
              <a:t> </a:t>
            </a:r>
            <a:r>
              <a:rPr lang="tr-TR" dirty="0" err="1"/>
              <a:t>possessions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prays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blessings</a:t>
            </a:r>
            <a:r>
              <a:rPr lang="tr-TR" dirty="0"/>
              <a:t> </a:t>
            </a:r>
            <a:r>
              <a:rPr lang="tr-TR" dirty="0" err="1"/>
              <a:t>upon</a:t>
            </a:r>
            <a:r>
              <a:rPr lang="tr-TR" dirty="0"/>
              <a:t> his </a:t>
            </a:r>
            <a:r>
              <a:rPr lang="tr-TR" dirty="0" err="1"/>
              <a:t>companions</a:t>
            </a:r>
            <a:r>
              <a:rPr lang="tr-TR" dirty="0"/>
              <a:t>. He </a:t>
            </a:r>
            <a:r>
              <a:rPr lang="tr-TR" dirty="0" err="1"/>
              <a:t>prepares</a:t>
            </a:r>
            <a:r>
              <a:rPr lang="tr-TR" dirty="0"/>
              <a:t> his </a:t>
            </a:r>
            <a:r>
              <a:rPr lang="tr-TR" dirty="0" err="1"/>
              <a:t>testament</a:t>
            </a:r>
            <a:r>
              <a:rPr lang="tr-TR" dirty="0"/>
              <a:t>, </a:t>
            </a:r>
            <a:r>
              <a:rPr lang="tr-TR" dirty="0" err="1"/>
              <a:t>dedicating</a:t>
            </a:r>
            <a:r>
              <a:rPr lang="tr-TR" dirty="0"/>
              <a:t> </a:t>
            </a:r>
            <a:r>
              <a:rPr lang="tr-TR" dirty="0" err="1"/>
              <a:t>half</a:t>
            </a:r>
            <a:r>
              <a:rPr lang="tr-TR" dirty="0"/>
              <a:t> of his </a:t>
            </a:r>
            <a:r>
              <a:rPr lang="tr-TR" dirty="0" err="1"/>
              <a:t>wealth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charity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returning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rest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rightful</a:t>
            </a:r>
            <a:r>
              <a:rPr lang="tr-TR" dirty="0"/>
              <a:t> </a:t>
            </a:r>
            <a:r>
              <a:rPr lang="tr-TR" dirty="0" err="1"/>
              <a:t>place</a:t>
            </a:r>
            <a:r>
              <a:rPr lang="tr-TR" dirty="0"/>
              <a:t>, </a:t>
            </a:r>
            <a:r>
              <a:rPr lang="tr-TR" dirty="0" err="1"/>
              <a:t>symbolically</a:t>
            </a:r>
            <a:r>
              <a:rPr lang="tr-TR" dirty="0"/>
              <a:t> </a:t>
            </a:r>
            <a:r>
              <a:rPr lang="tr-TR" dirty="0" err="1"/>
              <a:t>resisting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influence</a:t>
            </a:r>
            <a:r>
              <a:rPr lang="tr-TR" dirty="0"/>
              <a:t> of Satan as he </a:t>
            </a:r>
            <a:r>
              <a:rPr lang="tr-TR" dirty="0" err="1"/>
              <a:t>continues</a:t>
            </a:r>
            <a:r>
              <a:rPr lang="tr-TR" dirty="0"/>
              <a:t> his </a:t>
            </a:r>
            <a:r>
              <a:rPr lang="tr-TR" dirty="0" err="1"/>
              <a:t>spiritual</a:t>
            </a:r>
            <a:r>
              <a:rPr lang="tr-TR" dirty="0"/>
              <a:t> </a:t>
            </a:r>
            <a:r>
              <a:rPr lang="tr-TR" dirty="0" err="1"/>
              <a:t>preparation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42683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6B6172D3-D922-551B-41DD-C44EA4876CCC}"/>
              </a:ext>
            </a:extLst>
          </p:cNvPr>
          <p:cNvSpPr txBox="1"/>
          <p:nvPr/>
        </p:nvSpPr>
        <p:spPr>
          <a:xfrm>
            <a:off x="105599" y="754873"/>
            <a:ext cx="609515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BEAUTY: 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grave</a:t>
            </a:r>
            <a:r>
              <a:rPr lang="tr-TR" dirty="0"/>
              <a:t>? </a:t>
            </a:r>
            <a:r>
              <a:rPr lang="tr-TR" dirty="0" err="1"/>
              <a:t>Alas</a:t>
            </a:r>
            <a:r>
              <a:rPr lang="tr-TR" dirty="0"/>
              <a:t>! </a:t>
            </a:r>
          </a:p>
          <a:p>
            <a:r>
              <a:rPr lang="tr-TR" dirty="0"/>
              <a:t>EVERYMAN: </a:t>
            </a:r>
            <a:r>
              <a:rPr lang="tr-TR" dirty="0" err="1"/>
              <a:t>Yea</a:t>
            </a:r>
            <a:r>
              <a:rPr lang="tr-TR" dirty="0"/>
              <a:t>,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shall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consume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less</a:t>
            </a:r>
            <a:r>
              <a:rPr lang="tr-TR" dirty="0"/>
              <a:t>. </a:t>
            </a:r>
          </a:p>
          <a:p>
            <a:r>
              <a:rPr lang="tr-TR" dirty="0"/>
              <a:t>BEAUTY: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what</a:t>
            </a:r>
            <a:r>
              <a:rPr lang="tr-TR" dirty="0"/>
              <a:t>, </a:t>
            </a:r>
            <a:r>
              <a:rPr lang="tr-TR" dirty="0" err="1"/>
              <a:t>should</a:t>
            </a:r>
            <a:r>
              <a:rPr lang="tr-TR" dirty="0"/>
              <a:t> I </a:t>
            </a:r>
            <a:r>
              <a:rPr lang="tr-TR" dirty="0" err="1"/>
              <a:t>smother</a:t>
            </a:r>
            <a:r>
              <a:rPr lang="tr-TR" dirty="0"/>
              <a:t> here? </a:t>
            </a:r>
          </a:p>
          <a:p>
            <a:r>
              <a:rPr lang="tr-TR" dirty="0"/>
              <a:t>EVERYMAN: </a:t>
            </a:r>
            <a:r>
              <a:rPr lang="tr-TR" dirty="0" err="1"/>
              <a:t>Yea</a:t>
            </a:r>
            <a:r>
              <a:rPr lang="tr-TR" dirty="0"/>
              <a:t>,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faith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never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appear</a:t>
            </a:r>
            <a:r>
              <a:rPr lang="tr-TR" dirty="0"/>
              <a:t>. </a:t>
            </a:r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 </a:t>
            </a:r>
            <a:r>
              <a:rPr lang="tr-TR" dirty="0" err="1"/>
              <a:t>live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shall</a:t>
            </a:r>
            <a:r>
              <a:rPr lang="tr-TR" dirty="0"/>
              <a:t>, </a:t>
            </a:r>
          </a:p>
          <a:p>
            <a:r>
              <a:rPr lang="tr-TR" dirty="0"/>
              <a:t>But in </a:t>
            </a:r>
            <a:r>
              <a:rPr lang="tr-TR" dirty="0" err="1"/>
              <a:t>heaven</a:t>
            </a:r>
            <a:r>
              <a:rPr lang="tr-TR" dirty="0"/>
              <a:t> </a:t>
            </a:r>
            <a:r>
              <a:rPr lang="tr-TR" dirty="0" err="1"/>
              <a:t>before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highest</a:t>
            </a:r>
            <a:r>
              <a:rPr lang="tr-TR" dirty="0"/>
              <a:t> </a:t>
            </a:r>
            <a:r>
              <a:rPr lang="tr-TR" dirty="0" err="1"/>
              <a:t>Lord</a:t>
            </a:r>
            <a:r>
              <a:rPr lang="tr-TR" dirty="0"/>
              <a:t> of </a:t>
            </a:r>
            <a:r>
              <a:rPr lang="tr-TR" dirty="0" err="1"/>
              <a:t>all</a:t>
            </a:r>
            <a:r>
              <a:rPr lang="tr-TR" dirty="0"/>
              <a:t>. </a:t>
            </a:r>
          </a:p>
          <a:p>
            <a:r>
              <a:rPr lang="tr-TR" dirty="0"/>
              <a:t>BEAUTY: I </a:t>
            </a:r>
            <a:r>
              <a:rPr lang="tr-TR" dirty="0" err="1"/>
              <a:t>cross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; </a:t>
            </a:r>
            <a:r>
              <a:rPr lang="tr-TR" dirty="0" err="1"/>
              <a:t>adieu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Saint John; </a:t>
            </a:r>
          </a:p>
          <a:p>
            <a:r>
              <a:rPr lang="tr-TR" dirty="0"/>
              <a:t>I </a:t>
            </a:r>
            <a:r>
              <a:rPr lang="tr-TR" dirty="0" err="1"/>
              <a:t>take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cap</a:t>
            </a:r>
            <a:r>
              <a:rPr lang="tr-TR" dirty="0"/>
              <a:t> in </a:t>
            </a:r>
            <a:r>
              <a:rPr lang="tr-TR" dirty="0" err="1"/>
              <a:t>my</a:t>
            </a:r>
            <a:r>
              <a:rPr lang="tr-TR" dirty="0"/>
              <a:t> lap </a:t>
            </a:r>
            <a:r>
              <a:rPr lang="tr-TR" dirty="0" err="1"/>
              <a:t>and</a:t>
            </a:r>
            <a:r>
              <a:rPr lang="tr-TR" dirty="0"/>
              <a:t> am </a:t>
            </a:r>
            <a:r>
              <a:rPr lang="tr-TR" dirty="0" err="1"/>
              <a:t>gone</a:t>
            </a:r>
            <a:r>
              <a:rPr lang="tr-TR" dirty="0"/>
              <a:t>. </a:t>
            </a:r>
          </a:p>
          <a:p>
            <a:r>
              <a:rPr lang="tr-TR" dirty="0"/>
              <a:t>EVERYMAN: </a:t>
            </a:r>
            <a:r>
              <a:rPr lang="tr-TR" dirty="0" err="1"/>
              <a:t>What</a:t>
            </a:r>
            <a:r>
              <a:rPr lang="tr-TR" dirty="0"/>
              <a:t>, </a:t>
            </a:r>
            <a:r>
              <a:rPr lang="tr-TR" dirty="0" err="1"/>
              <a:t>Beauty</a:t>
            </a:r>
            <a:r>
              <a:rPr lang="tr-TR" dirty="0"/>
              <a:t>, </a:t>
            </a:r>
            <a:r>
              <a:rPr lang="tr-TR" dirty="0" err="1"/>
              <a:t>whither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ye? </a:t>
            </a:r>
          </a:p>
          <a:p>
            <a:r>
              <a:rPr lang="tr-TR" dirty="0"/>
              <a:t>BEAUTY: </a:t>
            </a:r>
            <a:r>
              <a:rPr lang="tr-TR" dirty="0" err="1"/>
              <a:t>Peace</a:t>
            </a:r>
            <a:r>
              <a:rPr lang="tr-TR" dirty="0"/>
              <a:t>, I am </a:t>
            </a:r>
            <a:r>
              <a:rPr lang="tr-TR" dirty="0" err="1"/>
              <a:t>deaf</a:t>
            </a:r>
            <a:r>
              <a:rPr lang="tr-TR" dirty="0"/>
              <a:t>; I </a:t>
            </a:r>
            <a:r>
              <a:rPr lang="tr-TR" dirty="0" err="1"/>
              <a:t>look</a:t>
            </a:r>
            <a:r>
              <a:rPr lang="tr-TR" dirty="0"/>
              <a:t> not </a:t>
            </a:r>
            <a:r>
              <a:rPr lang="tr-TR" dirty="0" err="1"/>
              <a:t>behind</a:t>
            </a:r>
            <a:r>
              <a:rPr lang="tr-TR" dirty="0"/>
              <a:t> me, </a:t>
            </a:r>
          </a:p>
          <a:p>
            <a:r>
              <a:rPr lang="tr-TR" dirty="0"/>
              <a:t>Not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thou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give</a:t>
            </a:r>
            <a:r>
              <a:rPr lang="tr-TR" dirty="0"/>
              <a:t> me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gold</a:t>
            </a:r>
            <a:r>
              <a:rPr lang="tr-TR" dirty="0"/>
              <a:t> in </a:t>
            </a:r>
            <a:r>
              <a:rPr lang="tr-TR" dirty="0" err="1"/>
              <a:t>thy</a:t>
            </a:r>
            <a:r>
              <a:rPr lang="tr-TR" dirty="0"/>
              <a:t> </a:t>
            </a:r>
            <a:r>
              <a:rPr lang="tr-TR" dirty="0" err="1"/>
              <a:t>chest</a:t>
            </a:r>
            <a:r>
              <a:rPr lang="tr-TR" dirty="0"/>
              <a:t>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435532E-F95B-19D6-635A-4C0FEBE84785}"/>
              </a:ext>
            </a:extLst>
          </p:cNvPr>
          <p:cNvSpPr txBox="1"/>
          <p:nvPr/>
        </p:nvSpPr>
        <p:spPr>
          <a:xfrm>
            <a:off x="105599" y="3807791"/>
            <a:ext cx="61204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EVERYMAN: </a:t>
            </a:r>
            <a:r>
              <a:rPr lang="tr-TR" dirty="0" err="1"/>
              <a:t>Alas</a:t>
            </a:r>
            <a:r>
              <a:rPr lang="tr-TR" dirty="0"/>
              <a:t>, </a:t>
            </a:r>
            <a:r>
              <a:rPr lang="tr-TR" dirty="0" err="1"/>
              <a:t>whereto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I </a:t>
            </a:r>
            <a:r>
              <a:rPr lang="tr-TR" dirty="0" err="1"/>
              <a:t>trust</a:t>
            </a:r>
            <a:r>
              <a:rPr lang="tr-TR" dirty="0"/>
              <a:t>? </a:t>
            </a:r>
          </a:p>
          <a:p>
            <a:r>
              <a:rPr lang="tr-TR" dirty="0" err="1"/>
              <a:t>Beauty</a:t>
            </a:r>
            <a:r>
              <a:rPr lang="tr-TR" dirty="0"/>
              <a:t> </a:t>
            </a:r>
            <a:r>
              <a:rPr lang="tr-TR" dirty="0" err="1"/>
              <a:t>goeth</a:t>
            </a:r>
            <a:r>
              <a:rPr lang="tr-TR" dirty="0"/>
              <a:t> </a:t>
            </a:r>
            <a:r>
              <a:rPr lang="tr-TR" dirty="0" err="1"/>
              <a:t>fast</a:t>
            </a:r>
            <a:r>
              <a:rPr lang="tr-TR" dirty="0"/>
              <a:t> </a:t>
            </a:r>
            <a:r>
              <a:rPr lang="tr-TR" dirty="0" err="1"/>
              <a:t>away</a:t>
            </a:r>
            <a:r>
              <a:rPr lang="tr-TR" dirty="0"/>
              <a:t> </a:t>
            </a:r>
            <a:r>
              <a:rPr lang="tr-TR" dirty="0" err="1"/>
              <a:t>hie</a:t>
            </a:r>
            <a:r>
              <a:rPr lang="tr-TR" dirty="0"/>
              <a:t>; </a:t>
            </a:r>
          </a:p>
          <a:p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promised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me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live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die</a:t>
            </a:r>
            <a:r>
              <a:rPr lang="tr-TR" dirty="0"/>
              <a:t>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B1CB09AD-038C-CA46-B77B-DF2A28D274F7}"/>
              </a:ext>
            </a:extLst>
          </p:cNvPr>
          <p:cNvSpPr txBox="1"/>
          <p:nvPr/>
        </p:nvSpPr>
        <p:spPr>
          <a:xfrm>
            <a:off x="6071502" y="1407134"/>
            <a:ext cx="612049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DISCRETION: </a:t>
            </a:r>
            <a:r>
              <a:rPr lang="tr-TR" dirty="0" err="1"/>
              <a:t>Everyman</a:t>
            </a:r>
            <a:r>
              <a:rPr lang="tr-TR" dirty="0"/>
              <a:t>, I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Strength</a:t>
            </a:r>
            <a:r>
              <a:rPr lang="tr-TR" dirty="0"/>
              <a:t> be </a:t>
            </a:r>
            <a:r>
              <a:rPr lang="tr-TR" dirty="0" err="1"/>
              <a:t>gone</a:t>
            </a:r>
            <a:r>
              <a:rPr lang="tr-TR" dirty="0"/>
              <a:t>, </a:t>
            </a:r>
          </a:p>
          <a:p>
            <a:r>
              <a:rPr lang="tr-TR" dirty="0"/>
              <a:t>As </a:t>
            </a:r>
            <a:r>
              <a:rPr lang="tr-TR" dirty="0" err="1"/>
              <a:t>for</a:t>
            </a:r>
            <a:r>
              <a:rPr lang="tr-TR" dirty="0"/>
              <a:t> me I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leave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alone</a:t>
            </a:r>
            <a:r>
              <a:rPr lang="tr-TR" dirty="0"/>
              <a:t>. </a:t>
            </a:r>
          </a:p>
          <a:p>
            <a:r>
              <a:rPr lang="tr-TR" dirty="0"/>
              <a:t>EVERYMAN: </a:t>
            </a:r>
            <a:r>
              <a:rPr lang="tr-TR" dirty="0" err="1"/>
              <a:t>Why</a:t>
            </a:r>
            <a:r>
              <a:rPr lang="tr-TR" dirty="0"/>
              <a:t>, </a:t>
            </a:r>
            <a:r>
              <a:rPr lang="tr-TR" dirty="0" err="1"/>
              <a:t>Discretion</a:t>
            </a:r>
            <a:r>
              <a:rPr lang="tr-TR" dirty="0"/>
              <a:t>, </a:t>
            </a:r>
            <a:r>
              <a:rPr lang="tr-TR" dirty="0" err="1"/>
              <a:t>will</a:t>
            </a:r>
            <a:r>
              <a:rPr lang="tr-TR" dirty="0"/>
              <a:t> ye </a:t>
            </a:r>
            <a:r>
              <a:rPr lang="tr-TR" dirty="0" err="1"/>
              <a:t>forsake</a:t>
            </a:r>
            <a:r>
              <a:rPr lang="tr-TR" dirty="0"/>
              <a:t> me? </a:t>
            </a:r>
          </a:p>
          <a:p>
            <a:r>
              <a:rPr lang="tr-TR" dirty="0"/>
              <a:t>DISCRETION: </a:t>
            </a:r>
            <a:r>
              <a:rPr lang="tr-TR" dirty="0" err="1"/>
              <a:t>Yea</a:t>
            </a:r>
            <a:r>
              <a:rPr lang="tr-TR" dirty="0"/>
              <a:t>, in </a:t>
            </a:r>
            <a:r>
              <a:rPr lang="tr-TR" dirty="0" err="1"/>
              <a:t>faith</a:t>
            </a:r>
            <a:r>
              <a:rPr lang="tr-TR" dirty="0"/>
              <a:t>, I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go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thee</a:t>
            </a:r>
            <a:r>
              <a:rPr lang="tr-TR" dirty="0"/>
              <a:t>, </a:t>
            </a:r>
          </a:p>
          <a:p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Strength</a:t>
            </a:r>
            <a:r>
              <a:rPr lang="tr-TR" dirty="0"/>
              <a:t> </a:t>
            </a:r>
            <a:r>
              <a:rPr lang="tr-TR" dirty="0" err="1"/>
              <a:t>goeth</a:t>
            </a:r>
            <a:r>
              <a:rPr lang="tr-TR" dirty="0"/>
              <a:t> </a:t>
            </a:r>
            <a:r>
              <a:rPr lang="tr-TR" dirty="0" err="1"/>
              <a:t>before</a:t>
            </a:r>
            <a:r>
              <a:rPr lang="tr-TR" dirty="0"/>
              <a:t> </a:t>
            </a:r>
          </a:p>
          <a:p>
            <a:r>
              <a:rPr lang="tr-TR" dirty="0"/>
              <a:t>I </a:t>
            </a:r>
            <a:r>
              <a:rPr lang="tr-TR" dirty="0" err="1"/>
              <a:t>follow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evermore</a:t>
            </a:r>
            <a:r>
              <a:rPr lang="tr-TR" dirty="0"/>
              <a:t>. </a:t>
            </a:r>
          </a:p>
          <a:p>
            <a:r>
              <a:rPr lang="tr-TR" dirty="0"/>
              <a:t>EVERYMAN: Yet, I </a:t>
            </a:r>
            <a:r>
              <a:rPr lang="tr-TR" dirty="0" err="1"/>
              <a:t>pray</a:t>
            </a:r>
            <a:r>
              <a:rPr lang="tr-TR" dirty="0"/>
              <a:t> </a:t>
            </a:r>
            <a:r>
              <a:rPr lang="tr-TR" dirty="0" err="1"/>
              <a:t>thee</a:t>
            </a:r>
            <a:r>
              <a:rPr lang="tr-TR" dirty="0"/>
              <a:t>,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love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Trinity</a:t>
            </a:r>
            <a:r>
              <a:rPr lang="tr-TR" dirty="0"/>
              <a:t>, </a:t>
            </a:r>
          </a:p>
          <a:p>
            <a:r>
              <a:rPr lang="tr-TR" dirty="0" err="1"/>
              <a:t>Look</a:t>
            </a:r>
            <a:r>
              <a:rPr lang="tr-TR" dirty="0"/>
              <a:t> in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grave</a:t>
            </a:r>
            <a:r>
              <a:rPr lang="tr-TR" dirty="0"/>
              <a:t> </a:t>
            </a:r>
            <a:r>
              <a:rPr lang="tr-TR" dirty="0" err="1"/>
              <a:t>once</a:t>
            </a:r>
            <a:r>
              <a:rPr lang="tr-TR" dirty="0"/>
              <a:t> </a:t>
            </a:r>
            <a:r>
              <a:rPr lang="tr-TR" dirty="0" err="1"/>
              <a:t>piteously</a:t>
            </a:r>
            <a:r>
              <a:rPr lang="tr-TR" dirty="0"/>
              <a:t>. </a:t>
            </a:r>
          </a:p>
          <a:p>
            <a:r>
              <a:rPr lang="tr-TR" dirty="0"/>
              <a:t>DISCRETION: </a:t>
            </a:r>
            <a:r>
              <a:rPr lang="tr-TR" dirty="0" err="1"/>
              <a:t>Nay</a:t>
            </a:r>
            <a:r>
              <a:rPr lang="tr-TR" dirty="0"/>
              <a:t>,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nigh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I not </a:t>
            </a:r>
            <a:r>
              <a:rPr lang="tr-TR" dirty="0" err="1"/>
              <a:t>come</a:t>
            </a:r>
            <a:r>
              <a:rPr lang="tr-TR" dirty="0"/>
              <a:t>. </a:t>
            </a:r>
          </a:p>
          <a:p>
            <a:r>
              <a:rPr lang="tr-TR" dirty="0" err="1"/>
              <a:t>Farewell</a:t>
            </a:r>
            <a:r>
              <a:rPr lang="tr-TR" dirty="0"/>
              <a:t>, </a:t>
            </a:r>
            <a:r>
              <a:rPr lang="tr-TR" dirty="0" err="1"/>
              <a:t>every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! </a:t>
            </a:r>
          </a:p>
          <a:p>
            <a:r>
              <a:rPr lang="tr-TR" dirty="0"/>
              <a:t>EVERYMAN: O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thing</a:t>
            </a:r>
            <a:r>
              <a:rPr lang="tr-TR" dirty="0"/>
              <a:t> </a:t>
            </a:r>
            <a:r>
              <a:rPr lang="tr-TR" dirty="0" err="1"/>
              <a:t>faileth</a:t>
            </a:r>
            <a:r>
              <a:rPr lang="tr-TR" dirty="0"/>
              <a:t>, </a:t>
            </a:r>
            <a:r>
              <a:rPr lang="tr-TR" dirty="0" err="1"/>
              <a:t>save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 </a:t>
            </a:r>
            <a:r>
              <a:rPr lang="tr-TR" dirty="0" err="1"/>
              <a:t>alone</a:t>
            </a:r>
            <a:r>
              <a:rPr lang="tr-TR" dirty="0"/>
              <a:t>; </a:t>
            </a:r>
          </a:p>
          <a:p>
            <a:r>
              <a:rPr lang="tr-TR" dirty="0" err="1"/>
              <a:t>Beauty</a:t>
            </a:r>
            <a:r>
              <a:rPr lang="tr-TR" dirty="0"/>
              <a:t>, </a:t>
            </a:r>
            <a:r>
              <a:rPr lang="tr-TR" dirty="0" err="1"/>
              <a:t>Strength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Discretion</a:t>
            </a:r>
            <a:r>
              <a:rPr lang="tr-TR" dirty="0"/>
              <a:t>; </a:t>
            </a:r>
          </a:p>
          <a:p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Death</a:t>
            </a:r>
            <a:r>
              <a:rPr lang="tr-TR" dirty="0"/>
              <a:t> </a:t>
            </a:r>
            <a:r>
              <a:rPr lang="tr-TR" dirty="0" err="1"/>
              <a:t>bloweth</a:t>
            </a:r>
            <a:r>
              <a:rPr lang="tr-TR" dirty="0"/>
              <a:t> his </a:t>
            </a:r>
            <a:r>
              <a:rPr lang="tr-TR" dirty="0" err="1"/>
              <a:t>blast</a:t>
            </a:r>
            <a:r>
              <a:rPr lang="tr-TR" dirty="0"/>
              <a:t>, </a:t>
            </a:r>
          </a:p>
          <a:p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run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me </a:t>
            </a:r>
            <a:r>
              <a:rPr lang="tr-TR" dirty="0" err="1"/>
              <a:t>full</a:t>
            </a:r>
            <a:r>
              <a:rPr lang="tr-TR" dirty="0"/>
              <a:t> </a:t>
            </a:r>
            <a:r>
              <a:rPr lang="tr-TR" dirty="0" err="1"/>
              <a:t>fast</a:t>
            </a:r>
            <a:r>
              <a:rPr lang="tr-TR" dirty="0"/>
              <a:t>. </a:t>
            </a:r>
          </a:p>
          <a:p>
            <a:r>
              <a:rPr lang="tr-TR" dirty="0"/>
              <a:t>FIVE-WITS: </a:t>
            </a:r>
            <a:r>
              <a:rPr lang="tr-TR" dirty="0" err="1"/>
              <a:t>Everyman</a:t>
            </a:r>
            <a:r>
              <a:rPr lang="tr-TR" dirty="0"/>
              <a:t>,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leave</a:t>
            </a:r>
            <a:r>
              <a:rPr lang="tr-TR" dirty="0"/>
              <a:t> </a:t>
            </a:r>
            <a:r>
              <a:rPr lang="tr-TR" dirty="0" err="1"/>
              <a:t>now</a:t>
            </a:r>
            <a:r>
              <a:rPr lang="tr-TR" dirty="0"/>
              <a:t> of </a:t>
            </a:r>
            <a:r>
              <a:rPr lang="tr-TR" dirty="0" err="1"/>
              <a:t>thee</a:t>
            </a:r>
            <a:r>
              <a:rPr lang="tr-TR" dirty="0"/>
              <a:t> I </a:t>
            </a:r>
            <a:r>
              <a:rPr lang="tr-TR" dirty="0" err="1"/>
              <a:t>take</a:t>
            </a:r>
            <a:r>
              <a:rPr lang="tr-TR" dirty="0"/>
              <a:t>; </a:t>
            </a:r>
          </a:p>
          <a:p>
            <a:r>
              <a:rPr lang="tr-TR" dirty="0"/>
              <a:t>I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follow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, </a:t>
            </a:r>
            <a:r>
              <a:rPr lang="tr-TR" dirty="0" err="1"/>
              <a:t>for</a:t>
            </a:r>
            <a:r>
              <a:rPr lang="tr-TR" dirty="0"/>
              <a:t> here I </a:t>
            </a:r>
            <a:r>
              <a:rPr lang="tr-TR" dirty="0" err="1"/>
              <a:t>thee</a:t>
            </a:r>
            <a:r>
              <a:rPr lang="tr-TR" dirty="0"/>
              <a:t> </a:t>
            </a:r>
            <a:r>
              <a:rPr lang="tr-TR" dirty="0" err="1"/>
              <a:t>forsake</a:t>
            </a:r>
            <a:r>
              <a:rPr lang="tr-TR" dirty="0"/>
              <a:t>. </a:t>
            </a:r>
          </a:p>
          <a:p>
            <a:r>
              <a:rPr lang="tr-TR" dirty="0"/>
              <a:t>EVERYMAN: O </a:t>
            </a:r>
            <a:r>
              <a:rPr lang="tr-TR" dirty="0" err="1"/>
              <a:t>Jesu</a:t>
            </a:r>
            <a:r>
              <a:rPr lang="tr-TR" dirty="0"/>
              <a:t>, </a:t>
            </a:r>
            <a:r>
              <a:rPr lang="tr-TR" dirty="0" err="1"/>
              <a:t>help</a:t>
            </a:r>
            <a:r>
              <a:rPr lang="tr-TR" dirty="0"/>
              <a:t>,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hath</a:t>
            </a:r>
            <a:r>
              <a:rPr lang="tr-TR" dirty="0"/>
              <a:t> </a:t>
            </a:r>
            <a:r>
              <a:rPr lang="tr-TR" dirty="0" err="1"/>
              <a:t>forsaken</a:t>
            </a:r>
            <a:r>
              <a:rPr lang="tr-TR" dirty="0"/>
              <a:t> me!</a:t>
            </a:r>
          </a:p>
        </p:txBody>
      </p:sp>
      <p:sp>
        <p:nvSpPr>
          <p:cNvPr id="3" name="Başlık 1">
            <a:extLst>
              <a:ext uri="{FF2B5EF4-FFF2-40B4-BE49-F238E27FC236}">
                <a16:creationId xmlns:a16="http://schemas.microsoft.com/office/drawing/2014/main" id="{F08ABE11-369B-ACFD-4523-F8763A17F6DF}"/>
              </a:ext>
            </a:extLst>
          </p:cNvPr>
          <p:cNvSpPr txBox="1">
            <a:spLocks/>
          </p:cNvSpPr>
          <p:nvPr/>
        </p:nvSpPr>
        <p:spPr>
          <a:xfrm>
            <a:off x="4622856" y="105595"/>
            <a:ext cx="10515600" cy="108791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dirty="0"/>
              <a:t>FORSAKE</a:t>
            </a:r>
          </a:p>
        </p:txBody>
      </p:sp>
    </p:spTree>
    <p:extLst>
      <p:ext uri="{BB962C8B-B14F-4D97-AF65-F5344CB8AC3E}">
        <p14:creationId xmlns:p14="http://schemas.microsoft.com/office/powerpoint/2010/main" val="13428884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E7066E23-6DD2-101A-C62A-369130770958}"/>
              </a:ext>
            </a:extLst>
          </p:cNvPr>
          <p:cNvSpPr txBox="1"/>
          <p:nvPr/>
        </p:nvSpPr>
        <p:spPr>
          <a:xfrm>
            <a:off x="1284080" y="1597684"/>
            <a:ext cx="1001920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prays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Jesus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thanks</a:t>
            </a:r>
            <a:r>
              <a:rPr lang="tr-TR" dirty="0"/>
              <a:t> his </a:t>
            </a:r>
            <a:r>
              <a:rPr lang="tr-TR" dirty="0" err="1"/>
              <a:t>companions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guidance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. Ready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proceed</a:t>
            </a:r>
            <a:r>
              <a:rPr lang="tr-TR" dirty="0"/>
              <a:t>, he </a:t>
            </a:r>
            <a:r>
              <a:rPr lang="tr-TR" dirty="0" err="1"/>
              <a:t>urges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follow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 </a:t>
            </a:r>
            <a:r>
              <a:rPr lang="tr-TR" dirty="0" err="1"/>
              <a:t>Almighty</a:t>
            </a:r>
            <a:r>
              <a:rPr lang="tr-TR" dirty="0"/>
              <a:t>. </a:t>
            </a:r>
            <a:r>
              <a:rPr lang="tr-TR" dirty="0" err="1"/>
              <a:t>Initially</a:t>
            </a:r>
            <a:r>
              <a:rPr lang="tr-TR" dirty="0"/>
              <a:t>, </a:t>
            </a:r>
            <a:r>
              <a:rPr lang="tr-TR" b="1" dirty="0" err="1"/>
              <a:t>Strength</a:t>
            </a:r>
            <a:r>
              <a:rPr lang="tr-TR" dirty="0"/>
              <a:t>, </a:t>
            </a:r>
            <a:r>
              <a:rPr lang="tr-TR" b="1" dirty="0" err="1"/>
              <a:t>Discretion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b="1" dirty="0"/>
              <a:t>Knowledge</a:t>
            </a:r>
            <a:r>
              <a:rPr lang="tr-TR" dirty="0"/>
              <a:t> </a:t>
            </a:r>
            <a:r>
              <a:rPr lang="tr-TR" dirty="0" err="1"/>
              <a:t>pledge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stay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, but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begins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weaken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reflects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inevitability</a:t>
            </a:r>
            <a:r>
              <a:rPr lang="tr-TR" dirty="0"/>
              <a:t> of </a:t>
            </a:r>
            <a:r>
              <a:rPr lang="tr-TR" dirty="0" err="1"/>
              <a:t>death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grave</a:t>
            </a:r>
            <a:r>
              <a:rPr lang="tr-TR" dirty="0"/>
              <a:t>.</a:t>
            </a:r>
          </a:p>
          <a:p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b="1" dirty="0" err="1"/>
              <a:t>Beauty</a:t>
            </a:r>
            <a:r>
              <a:rPr lang="tr-TR" dirty="0"/>
              <a:t> </a:t>
            </a:r>
            <a:r>
              <a:rPr lang="tr-TR" dirty="0" err="1"/>
              <a:t>learns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buried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grave</a:t>
            </a:r>
            <a:r>
              <a:rPr lang="tr-TR" dirty="0"/>
              <a:t>,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abandons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, </a:t>
            </a:r>
            <a:r>
              <a:rPr lang="tr-TR" dirty="0" err="1"/>
              <a:t>showing</a:t>
            </a:r>
            <a:r>
              <a:rPr lang="tr-TR" dirty="0"/>
              <a:t> her </a:t>
            </a:r>
            <a:r>
              <a:rPr lang="tr-TR" dirty="0" err="1"/>
              <a:t>fleeting</a:t>
            </a:r>
            <a:r>
              <a:rPr lang="tr-TR" dirty="0"/>
              <a:t> </a:t>
            </a:r>
            <a:r>
              <a:rPr lang="tr-TR" dirty="0" err="1"/>
              <a:t>nature</a:t>
            </a:r>
            <a:r>
              <a:rPr lang="tr-TR" dirty="0"/>
              <a:t>. </a:t>
            </a:r>
            <a:r>
              <a:rPr lang="tr-TR" b="1" dirty="0" err="1"/>
              <a:t>Strength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leaves</a:t>
            </a:r>
            <a:r>
              <a:rPr lang="tr-TR" dirty="0"/>
              <a:t>, </a:t>
            </a:r>
            <a:r>
              <a:rPr lang="tr-TR" dirty="0" err="1"/>
              <a:t>refusing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stay</a:t>
            </a:r>
            <a:r>
              <a:rPr lang="tr-TR" dirty="0"/>
              <a:t> </a:t>
            </a:r>
            <a:r>
              <a:rPr lang="tr-TR" dirty="0" err="1"/>
              <a:t>even</a:t>
            </a:r>
            <a:r>
              <a:rPr lang="tr-TR" dirty="0"/>
              <a:t> as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pleads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her. </a:t>
            </a:r>
            <a:r>
              <a:rPr lang="tr-TR" b="1" dirty="0" err="1"/>
              <a:t>Discretion</a:t>
            </a:r>
            <a:r>
              <a:rPr lang="tr-TR" dirty="0"/>
              <a:t> </a:t>
            </a:r>
            <a:r>
              <a:rPr lang="tr-TR" dirty="0" err="1"/>
              <a:t>departs</a:t>
            </a:r>
            <a:r>
              <a:rPr lang="tr-TR" dirty="0"/>
              <a:t> </a:t>
            </a:r>
            <a:r>
              <a:rPr lang="tr-TR" dirty="0" err="1"/>
              <a:t>soon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, </a:t>
            </a:r>
            <a:r>
              <a:rPr lang="tr-TR" dirty="0" err="1"/>
              <a:t>ignoring</a:t>
            </a:r>
            <a:r>
              <a:rPr lang="tr-TR" dirty="0"/>
              <a:t> </a:t>
            </a:r>
            <a:r>
              <a:rPr lang="tr-TR" dirty="0" err="1"/>
              <a:t>Everyman’s</a:t>
            </a:r>
            <a:r>
              <a:rPr lang="tr-TR" dirty="0"/>
              <a:t> </a:t>
            </a:r>
            <a:r>
              <a:rPr lang="tr-TR" dirty="0" err="1"/>
              <a:t>pleas</a:t>
            </a:r>
            <a:r>
              <a:rPr lang="tr-TR" dirty="0"/>
              <a:t>. </a:t>
            </a:r>
            <a:r>
              <a:rPr lang="tr-TR" dirty="0" err="1"/>
              <a:t>Lastly</a:t>
            </a:r>
            <a:r>
              <a:rPr lang="tr-TR" dirty="0"/>
              <a:t>, </a:t>
            </a:r>
            <a:r>
              <a:rPr lang="tr-TR" b="1" dirty="0" err="1"/>
              <a:t>Five-Wits</a:t>
            </a:r>
            <a:r>
              <a:rPr lang="tr-TR" dirty="0"/>
              <a:t> </a:t>
            </a:r>
            <a:r>
              <a:rPr lang="tr-TR" dirty="0" err="1"/>
              <a:t>leaves</a:t>
            </a:r>
            <a:r>
              <a:rPr lang="tr-TR" dirty="0"/>
              <a:t>, </a:t>
            </a:r>
            <a:r>
              <a:rPr lang="tr-TR" dirty="0" err="1"/>
              <a:t>unwilling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stay</a:t>
            </a:r>
            <a:r>
              <a:rPr lang="tr-TR" dirty="0"/>
              <a:t> </a:t>
            </a:r>
            <a:r>
              <a:rPr lang="tr-TR" dirty="0" err="1"/>
              <a:t>without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others</a:t>
            </a:r>
            <a:r>
              <a:rPr lang="tr-TR" dirty="0"/>
              <a:t>.</a:t>
            </a:r>
          </a:p>
          <a:p>
            <a:r>
              <a:rPr lang="tr-TR" dirty="0" err="1"/>
              <a:t>Left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b="1" dirty="0" err="1"/>
              <a:t>Good-Deeds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b="1" dirty="0"/>
              <a:t>Knowledge</a:t>
            </a:r>
            <a:r>
              <a:rPr lang="tr-TR" dirty="0"/>
              <a:t>,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realizes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impermanence</a:t>
            </a:r>
            <a:r>
              <a:rPr lang="tr-TR" dirty="0"/>
              <a:t> of </a:t>
            </a:r>
            <a:r>
              <a:rPr lang="tr-TR" dirty="0" err="1"/>
              <a:t>worldly</a:t>
            </a:r>
            <a:r>
              <a:rPr lang="tr-TR" dirty="0"/>
              <a:t> </a:t>
            </a:r>
            <a:r>
              <a:rPr lang="tr-TR" dirty="0" err="1"/>
              <a:t>attributes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decides</a:t>
            </a:r>
            <a:r>
              <a:rPr lang="tr-TR" dirty="0"/>
              <a:t> not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depend</a:t>
            </a:r>
            <a:r>
              <a:rPr lang="tr-TR" dirty="0"/>
              <a:t> on </a:t>
            </a:r>
            <a:r>
              <a:rPr lang="tr-TR" dirty="0" err="1"/>
              <a:t>them</a:t>
            </a:r>
            <a:r>
              <a:rPr lang="tr-TR" dirty="0"/>
              <a:t>, </a:t>
            </a:r>
            <a:r>
              <a:rPr lang="tr-TR" dirty="0" err="1"/>
              <a:t>understanding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spiritual</a:t>
            </a:r>
            <a:r>
              <a:rPr lang="tr-TR" dirty="0"/>
              <a:t> </a:t>
            </a:r>
            <a:r>
              <a:rPr lang="tr-TR" dirty="0" err="1"/>
              <a:t>virtues</a:t>
            </a:r>
            <a:r>
              <a:rPr lang="tr-TR" dirty="0"/>
              <a:t> </a:t>
            </a:r>
            <a:r>
              <a:rPr lang="tr-TR" dirty="0" err="1"/>
              <a:t>endure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face</a:t>
            </a:r>
            <a:r>
              <a:rPr lang="tr-TR" dirty="0"/>
              <a:t> of </a:t>
            </a:r>
            <a:r>
              <a:rPr lang="tr-TR" dirty="0" err="1"/>
              <a:t>death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61951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CBE3F8AB-EEAF-8701-5B5F-2E3899D9473F}"/>
              </a:ext>
            </a:extLst>
          </p:cNvPr>
          <p:cNvSpPr txBox="1"/>
          <p:nvPr/>
        </p:nvSpPr>
        <p:spPr>
          <a:xfrm>
            <a:off x="141503" y="131700"/>
            <a:ext cx="609515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EVERYMAN: O </a:t>
            </a:r>
            <a:r>
              <a:rPr lang="tr-TR" dirty="0" err="1"/>
              <a:t>Jesu</a:t>
            </a:r>
            <a:r>
              <a:rPr lang="tr-TR" dirty="0"/>
              <a:t>, </a:t>
            </a:r>
            <a:r>
              <a:rPr lang="tr-TR" dirty="0" err="1"/>
              <a:t>help</a:t>
            </a:r>
            <a:r>
              <a:rPr lang="tr-TR" dirty="0"/>
              <a:t>,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hath</a:t>
            </a:r>
            <a:r>
              <a:rPr lang="tr-TR" dirty="0"/>
              <a:t> </a:t>
            </a:r>
            <a:r>
              <a:rPr lang="tr-TR" dirty="0" err="1"/>
              <a:t>forsaken</a:t>
            </a:r>
            <a:r>
              <a:rPr lang="tr-TR" dirty="0"/>
              <a:t> me! </a:t>
            </a:r>
          </a:p>
          <a:p>
            <a:r>
              <a:rPr lang="tr-TR" dirty="0"/>
              <a:t>GOOD-DEEDS: </a:t>
            </a:r>
            <a:r>
              <a:rPr lang="tr-TR" dirty="0" err="1"/>
              <a:t>Nay</a:t>
            </a:r>
            <a:r>
              <a:rPr lang="tr-TR" dirty="0"/>
              <a:t>, </a:t>
            </a:r>
            <a:r>
              <a:rPr lang="tr-TR" dirty="0" err="1"/>
              <a:t>Everyman</a:t>
            </a:r>
            <a:r>
              <a:rPr lang="tr-TR" dirty="0"/>
              <a:t>, I </a:t>
            </a:r>
            <a:r>
              <a:rPr lang="tr-TR" dirty="0" err="1"/>
              <a:t>will</a:t>
            </a:r>
            <a:r>
              <a:rPr lang="tr-TR" dirty="0"/>
              <a:t> bide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thee</a:t>
            </a:r>
            <a:r>
              <a:rPr lang="tr-TR" dirty="0"/>
              <a:t>, </a:t>
            </a:r>
          </a:p>
          <a:p>
            <a:r>
              <a:rPr lang="tr-TR" dirty="0"/>
              <a:t>I </a:t>
            </a:r>
            <a:r>
              <a:rPr lang="tr-TR" dirty="0" err="1"/>
              <a:t>will</a:t>
            </a:r>
            <a:r>
              <a:rPr lang="tr-TR" dirty="0"/>
              <a:t> not </a:t>
            </a:r>
            <a:r>
              <a:rPr lang="tr-TR" dirty="0" err="1"/>
              <a:t>forsake</a:t>
            </a:r>
            <a:r>
              <a:rPr lang="tr-TR" dirty="0"/>
              <a:t> </a:t>
            </a:r>
            <a:r>
              <a:rPr lang="tr-TR" dirty="0" err="1"/>
              <a:t>thee</a:t>
            </a:r>
            <a:r>
              <a:rPr lang="tr-TR" dirty="0"/>
              <a:t> </a:t>
            </a:r>
            <a:r>
              <a:rPr lang="tr-TR" dirty="0" err="1"/>
              <a:t>indeed</a:t>
            </a:r>
            <a:r>
              <a:rPr lang="tr-TR" dirty="0"/>
              <a:t>; </a:t>
            </a:r>
          </a:p>
          <a:p>
            <a:r>
              <a:rPr lang="tr-TR" dirty="0" err="1"/>
              <a:t>Thou</a:t>
            </a:r>
            <a:r>
              <a:rPr lang="tr-TR" dirty="0"/>
              <a:t> </a:t>
            </a:r>
            <a:r>
              <a:rPr lang="tr-TR" dirty="0" err="1"/>
              <a:t>shalt</a:t>
            </a:r>
            <a:r>
              <a:rPr lang="tr-TR" dirty="0"/>
              <a:t> </a:t>
            </a:r>
            <a:r>
              <a:rPr lang="tr-TR" dirty="0" err="1"/>
              <a:t>find</a:t>
            </a:r>
            <a:r>
              <a:rPr lang="tr-TR" dirty="0"/>
              <a:t> me a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friend</a:t>
            </a:r>
            <a:r>
              <a:rPr lang="tr-TR" dirty="0"/>
              <a:t> at </a:t>
            </a:r>
            <a:r>
              <a:rPr lang="tr-TR" dirty="0" err="1"/>
              <a:t>need</a:t>
            </a:r>
            <a:r>
              <a:rPr lang="tr-TR" dirty="0"/>
              <a:t>. </a:t>
            </a:r>
          </a:p>
          <a:p>
            <a:r>
              <a:rPr lang="tr-TR" dirty="0"/>
              <a:t>EVERYMAN: </a:t>
            </a:r>
            <a:r>
              <a:rPr lang="tr-TR" dirty="0" err="1"/>
              <a:t>Gramercy</a:t>
            </a:r>
            <a:r>
              <a:rPr lang="tr-TR" dirty="0"/>
              <a:t>, </a:t>
            </a:r>
            <a:r>
              <a:rPr lang="tr-TR" dirty="0" err="1"/>
              <a:t>Good-Deeds</a:t>
            </a:r>
            <a:r>
              <a:rPr lang="tr-TR" dirty="0"/>
              <a:t>; </a:t>
            </a:r>
            <a:r>
              <a:rPr lang="tr-TR" dirty="0" err="1"/>
              <a:t>now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I </a:t>
            </a:r>
            <a:r>
              <a:rPr lang="tr-TR" dirty="0" err="1"/>
              <a:t>true</a:t>
            </a:r>
            <a:r>
              <a:rPr lang="tr-TR" dirty="0"/>
              <a:t> </a:t>
            </a:r>
            <a:r>
              <a:rPr lang="tr-TR" dirty="0" err="1"/>
              <a:t>friends</a:t>
            </a:r>
            <a:r>
              <a:rPr lang="tr-TR" dirty="0"/>
              <a:t> </a:t>
            </a:r>
            <a:r>
              <a:rPr lang="tr-TR" dirty="0" err="1"/>
              <a:t>see</a:t>
            </a:r>
            <a:r>
              <a:rPr lang="tr-TR" dirty="0"/>
              <a:t>; </a:t>
            </a:r>
          </a:p>
          <a:p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forsaken</a:t>
            </a:r>
            <a:r>
              <a:rPr lang="tr-TR" dirty="0"/>
              <a:t> me </a:t>
            </a:r>
            <a:r>
              <a:rPr lang="tr-TR" dirty="0" err="1"/>
              <a:t>every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; </a:t>
            </a:r>
          </a:p>
          <a:p>
            <a:r>
              <a:rPr lang="tr-TR" dirty="0"/>
              <a:t>I </a:t>
            </a:r>
            <a:r>
              <a:rPr lang="tr-TR" dirty="0" err="1"/>
              <a:t>loved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better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Good-Deeds</a:t>
            </a:r>
            <a:r>
              <a:rPr lang="tr-TR" dirty="0"/>
              <a:t> </a:t>
            </a:r>
            <a:r>
              <a:rPr lang="tr-TR" dirty="0" err="1"/>
              <a:t>alone</a:t>
            </a:r>
            <a:r>
              <a:rPr lang="tr-TR" dirty="0"/>
              <a:t>. </a:t>
            </a:r>
          </a:p>
          <a:p>
            <a:r>
              <a:rPr lang="tr-TR" dirty="0"/>
              <a:t>Knowledge, </a:t>
            </a:r>
            <a:r>
              <a:rPr lang="tr-TR" dirty="0" err="1"/>
              <a:t>will</a:t>
            </a:r>
            <a:r>
              <a:rPr lang="tr-TR" dirty="0"/>
              <a:t> ye </a:t>
            </a:r>
            <a:r>
              <a:rPr lang="tr-TR" dirty="0" err="1"/>
              <a:t>forsake</a:t>
            </a:r>
            <a:r>
              <a:rPr lang="tr-TR" dirty="0"/>
              <a:t> me </a:t>
            </a:r>
            <a:r>
              <a:rPr lang="tr-TR" dirty="0" err="1"/>
              <a:t>also</a:t>
            </a:r>
            <a:r>
              <a:rPr lang="tr-TR" dirty="0"/>
              <a:t>? </a:t>
            </a:r>
          </a:p>
          <a:p>
            <a:r>
              <a:rPr lang="tr-TR" dirty="0"/>
              <a:t>KNOWLEDGE: </a:t>
            </a:r>
            <a:r>
              <a:rPr lang="tr-TR" dirty="0" err="1"/>
              <a:t>Yea</a:t>
            </a:r>
            <a:r>
              <a:rPr lang="tr-TR" dirty="0"/>
              <a:t>, </a:t>
            </a:r>
            <a:r>
              <a:rPr lang="tr-TR" dirty="0" err="1"/>
              <a:t>Everyman</a:t>
            </a:r>
            <a:r>
              <a:rPr lang="tr-TR" dirty="0"/>
              <a:t>, </a:t>
            </a:r>
            <a:r>
              <a:rPr lang="tr-TR" dirty="0" err="1"/>
              <a:t>when</a:t>
            </a:r>
            <a:r>
              <a:rPr lang="tr-TR" dirty="0"/>
              <a:t> ye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death</a:t>
            </a:r>
            <a:r>
              <a:rPr lang="tr-TR" dirty="0"/>
              <a:t> do </a:t>
            </a:r>
            <a:r>
              <a:rPr lang="tr-TR" dirty="0" err="1"/>
              <a:t>go</a:t>
            </a:r>
            <a:r>
              <a:rPr lang="tr-TR" dirty="0"/>
              <a:t>;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915F151-F201-FDCB-CC86-7C0C43EA89B2}"/>
              </a:ext>
            </a:extLst>
          </p:cNvPr>
          <p:cNvSpPr txBox="1"/>
          <p:nvPr/>
        </p:nvSpPr>
        <p:spPr>
          <a:xfrm>
            <a:off x="5892405" y="2162660"/>
            <a:ext cx="609515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EVERYMAN: </a:t>
            </a:r>
            <a:r>
              <a:rPr lang="tr-TR" dirty="0" err="1"/>
              <a:t>Gramercy</a:t>
            </a:r>
            <a:r>
              <a:rPr lang="tr-TR" dirty="0"/>
              <a:t>, Knowledge,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me </a:t>
            </a:r>
            <a:r>
              <a:rPr lang="tr-TR" dirty="0" err="1"/>
              <a:t>heart</a:t>
            </a:r>
            <a:r>
              <a:rPr lang="tr-TR" dirty="0"/>
              <a:t>. </a:t>
            </a:r>
          </a:p>
          <a:p>
            <a:r>
              <a:rPr lang="tr-TR" dirty="0"/>
              <a:t>KNOWLEDGE: </a:t>
            </a:r>
            <a:r>
              <a:rPr lang="tr-TR" dirty="0" err="1"/>
              <a:t>Nay</a:t>
            </a:r>
            <a:r>
              <a:rPr lang="tr-TR" dirty="0"/>
              <a:t>, yet I </a:t>
            </a:r>
            <a:r>
              <a:rPr lang="tr-TR" dirty="0" err="1"/>
              <a:t>will</a:t>
            </a:r>
            <a:r>
              <a:rPr lang="tr-TR" dirty="0"/>
              <a:t> not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hence</a:t>
            </a:r>
            <a:r>
              <a:rPr lang="tr-TR" dirty="0"/>
              <a:t> </a:t>
            </a:r>
            <a:r>
              <a:rPr lang="tr-TR" dirty="0" err="1"/>
              <a:t>depart</a:t>
            </a:r>
            <a:r>
              <a:rPr lang="tr-TR" dirty="0"/>
              <a:t>, </a:t>
            </a:r>
          </a:p>
          <a:p>
            <a:r>
              <a:rPr lang="tr-TR" dirty="0" err="1"/>
              <a:t>Till</a:t>
            </a:r>
            <a:r>
              <a:rPr lang="tr-TR" dirty="0"/>
              <a:t> I </a:t>
            </a:r>
            <a:r>
              <a:rPr lang="tr-TR" dirty="0" err="1"/>
              <a:t>see</a:t>
            </a:r>
            <a:r>
              <a:rPr lang="tr-TR" dirty="0"/>
              <a:t> </a:t>
            </a:r>
            <a:r>
              <a:rPr lang="tr-TR" dirty="0" err="1"/>
              <a:t>where</a:t>
            </a:r>
            <a:r>
              <a:rPr lang="tr-TR" dirty="0"/>
              <a:t> ye </a:t>
            </a:r>
            <a:r>
              <a:rPr lang="tr-TR" dirty="0" err="1"/>
              <a:t>shall</a:t>
            </a:r>
            <a:r>
              <a:rPr lang="tr-TR" dirty="0"/>
              <a:t> </a:t>
            </a:r>
            <a:r>
              <a:rPr lang="tr-TR" dirty="0" err="1"/>
              <a:t>become</a:t>
            </a:r>
            <a:r>
              <a:rPr lang="tr-TR" dirty="0"/>
              <a:t>. </a:t>
            </a:r>
          </a:p>
          <a:p>
            <a:r>
              <a:rPr lang="tr-TR" dirty="0"/>
              <a:t>EVERYMAN: </a:t>
            </a:r>
            <a:r>
              <a:rPr lang="tr-TR" dirty="0" err="1"/>
              <a:t>Methinketh</a:t>
            </a:r>
            <a:r>
              <a:rPr lang="tr-TR" dirty="0"/>
              <a:t>, </a:t>
            </a:r>
            <a:r>
              <a:rPr lang="tr-TR" dirty="0" err="1"/>
              <a:t>alas</a:t>
            </a:r>
            <a:r>
              <a:rPr lang="tr-TR" dirty="0"/>
              <a:t>, </a:t>
            </a:r>
            <a:r>
              <a:rPr lang="tr-TR" dirty="0" err="1"/>
              <a:t>that</a:t>
            </a:r>
            <a:r>
              <a:rPr lang="tr-TR" dirty="0"/>
              <a:t> I </a:t>
            </a:r>
            <a:r>
              <a:rPr lang="tr-TR" dirty="0" err="1"/>
              <a:t>must</a:t>
            </a:r>
            <a:r>
              <a:rPr lang="tr-TR" dirty="0"/>
              <a:t> be </a:t>
            </a:r>
            <a:r>
              <a:rPr lang="tr-TR" dirty="0" err="1"/>
              <a:t>gone</a:t>
            </a:r>
            <a:r>
              <a:rPr lang="tr-TR" dirty="0"/>
              <a:t>, </a:t>
            </a:r>
          </a:p>
          <a:p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make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reckoning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debts</a:t>
            </a:r>
            <a:r>
              <a:rPr lang="tr-TR" dirty="0"/>
              <a:t> pay, </a:t>
            </a:r>
          </a:p>
          <a:p>
            <a:r>
              <a:rPr lang="tr-TR" dirty="0" err="1"/>
              <a:t>For</a:t>
            </a:r>
            <a:r>
              <a:rPr lang="tr-TR" dirty="0"/>
              <a:t> I </a:t>
            </a:r>
            <a:r>
              <a:rPr lang="tr-TR" dirty="0" err="1"/>
              <a:t>see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time is </a:t>
            </a:r>
            <a:r>
              <a:rPr lang="tr-TR" dirty="0" err="1"/>
              <a:t>nigh</a:t>
            </a:r>
            <a:r>
              <a:rPr lang="tr-TR" dirty="0"/>
              <a:t> </a:t>
            </a:r>
            <a:r>
              <a:rPr lang="tr-TR" dirty="0" err="1"/>
              <a:t>spent</a:t>
            </a:r>
            <a:r>
              <a:rPr lang="tr-TR" dirty="0"/>
              <a:t> </a:t>
            </a:r>
            <a:r>
              <a:rPr lang="tr-TR" dirty="0" err="1"/>
              <a:t>away</a:t>
            </a:r>
            <a:r>
              <a:rPr lang="tr-TR" dirty="0"/>
              <a:t>. </a:t>
            </a:r>
          </a:p>
          <a:p>
            <a:r>
              <a:rPr lang="tr-TR" dirty="0" err="1"/>
              <a:t>Take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, </a:t>
            </a:r>
            <a:r>
              <a:rPr lang="tr-TR" dirty="0" err="1"/>
              <a:t>all</a:t>
            </a:r>
            <a:r>
              <a:rPr lang="tr-TR" dirty="0"/>
              <a:t> ye </a:t>
            </a:r>
            <a:r>
              <a:rPr lang="tr-TR" dirty="0" err="1"/>
              <a:t>that</a:t>
            </a:r>
            <a:r>
              <a:rPr lang="tr-TR" dirty="0"/>
              <a:t> do </a:t>
            </a:r>
            <a:r>
              <a:rPr lang="tr-TR" dirty="0" err="1"/>
              <a:t>hear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see</a:t>
            </a:r>
            <a:r>
              <a:rPr lang="tr-TR" dirty="0"/>
              <a:t>, </a:t>
            </a:r>
          </a:p>
          <a:p>
            <a:r>
              <a:rPr lang="tr-TR" dirty="0"/>
              <a:t>How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I </a:t>
            </a:r>
            <a:r>
              <a:rPr lang="tr-TR" dirty="0" err="1"/>
              <a:t>loved</a:t>
            </a:r>
            <a:r>
              <a:rPr lang="tr-TR" dirty="0"/>
              <a:t> </a:t>
            </a:r>
            <a:r>
              <a:rPr lang="tr-TR" dirty="0" err="1"/>
              <a:t>best</a:t>
            </a:r>
            <a:r>
              <a:rPr lang="tr-TR" dirty="0"/>
              <a:t> do </a:t>
            </a:r>
            <a:r>
              <a:rPr lang="tr-TR" dirty="0" err="1"/>
              <a:t>forsake</a:t>
            </a:r>
            <a:r>
              <a:rPr lang="tr-TR" dirty="0"/>
              <a:t> me, </a:t>
            </a:r>
          </a:p>
          <a:p>
            <a:r>
              <a:rPr lang="tr-TR" dirty="0" err="1"/>
              <a:t>Except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Good-Deeds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bideth</a:t>
            </a:r>
            <a:r>
              <a:rPr lang="tr-TR" dirty="0"/>
              <a:t> </a:t>
            </a:r>
            <a:r>
              <a:rPr lang="tr-TR" dirty="0" err="1"/>
              <a:t>truly</a:t>
            </a:r>
            <a:r>
              <a:rPr lang="tr-TR" dirty="0"/>
              <a:t>. </a:t>
            </a:r>
          </a:p>
          <a:p>
            <a:r>
              <a:rPr lang="tr-TR" dirty="0"/>
              <a:t>GOOD-DEEDS: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earthly</a:t>
            </a:r>
            <a:r>
              <a:rPr lang="tr-TR" dirty="0"/>
              <a:t> </a:t>
            </a:r>
            <a:r>
              <a:rPr lang="tr-TR" dirty="0" err="1"/>
              <a:t>things</a:t>
            </a:r>
            <a:r>
              <a:rPr lang="tr-TR" dirty="0"/>
              <a:t> is but </a:t>
            </a:r>
            <a:r>
              <a:rPr lang="tr-TR" dirty="0" err="1"/>
              <a:t>vanity</a:t>
            </a:r>
            <a:r>
              <a:rPr lang="tr-TR" dirty="0"/>
              <a:t>: </a:t>
            </a:r>
          </a:p>
          <a:p>
            <a:r>
              <a:rPr lang="tr-TR" dirty="0" err="1"/>
              <a:t>Beauty</a:t>
            </a:r>
            <a:r>
              <a:rPr lang="tr-TR" dirty="0"/>
              <a:t>, </a:t>
            </a:r>
            <a:r>
              <a:rPr lang="tr-TR" dirty="0" err="1"/>
              <a:t>Strength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Discretion</a:t>
            </a:r>
            <a:r>
              <a:rPr lang="tr-TR" dirty="0"/>
              <a:t>, do </a:t>
            </a:r>
            <a:r>
              <a:rPr lang="tr-TR" dirty="0" err="1"/>
              <a:t>man</a:t>
            </a:r>
            <a:r>
              <a:rPr lang="tr-TR" dirty="0"/>
              <a:t> </a:t>
            </a:r>
            <a:r>
              <a:rPr lang="tr-TR" dirty="0" err="1"/>
              <a:t>forsake</a:t>
            </a:r>
            <a:r>
              <a:rPr lang="tr-TR" dirty="0"/>
              <a:t>, </a:t>
            </a:r>
          </a:p>
          <a:p>
            <a:r>
              <a:rPr lang="tr-TR" dirty="0" err="1"/>
              <a:t>Foolish</a:t>
            </a:r>
            <a:r>
              <a:rPr lang="tr-TR" dirty="0"/>
              <a:t> </a:t>
            </a:r>
            <a:r>
              <a:rPr lang="tr-TR" dirty="0" err="1"/>
              <a:t>friends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kinsmen</a:t>
            </a:r>
            <a:r>
              <a:rPr lang="tr-TR" dirty="0"/>
              <a:t>,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fair</a:t>
            </a:r>
            <a:r>
              <a:rPr lang="tr-TR" dirty="0"/>
              <a:t> </a:t>
            </a:r>
            <a:r>
              <a:rPr lang="tr-TR" dirty="0" err="1"/>
              <a:t>spake</a:t>
            </a:r>
            <a:r>
              <a:rPr lang="tr-TR" dirty="0"/>
              <a:t>, </a:t>
            </a:r>
          </a:p>
          <a:p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fleeth</a:t>
            </a:r>
            <a:r>
              <a:rPr lang="tr-TR" dirty="0"/>
              <a:t> </a:t>
            </a:r>
            <a:r>
              <a:rPr lang="tr-TR" dirty="0" err="1"/>
              <a:t>save</a:t>
            </a:r>
            <a:r>
              <a:rPr lang="tr-TR" dirty="0"/>
              <a:t> </a:t>
            </a:r>
            <a:r>
              <a:rPr lang="tr-TR" dirty="0" err="1"/>
              <a:t>Good-Deeds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am I. </a:t>
            </a:r>
          </a:p>
          <a:p>
            <a:r>
              <a:rPr lang="tr-TR" dirty="0"/>
              <a:t>EVERYMAN: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mercy</a:t>
            </a:r>
            <a:r>
              <a:rPr lang="tr-TR" dirty="0"/>
              <a:t> on me, </a:t>
            </a:r>
            <a:r>
              <a:rPr lang="tr-TR" dirty="0" err="1"/>
              <a:t>God</a:t>
            </a:r>
            <a:r>
              <a:rPr lang="tr-TR" dirty="0"/>
              <a:t>,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mighty</a:t>
            </a:r>
            <a:r>
              <a:rPr lang="tr-TR" dirty="0"/>
              <a:t>; </a:t>
            </a:r>
          </a:p>
          <a:p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stand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me, </a:t>
            </a:r>
            <a:r>
              <a:rPr lang="tr-TR" dirty="0" err="1"/>
              <a:t>thou</a:t>
            </a:r>
            <a:r>
              <a:rPr lang="tr-TR" dirty="0"/>
              <a:t> </a:t>
            </a:r>
            <a:r>
              <a:rPr lang="tr-TR" dirty="0" err="1"/>
              <a:t>Mother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Maid</a:t>
            </a:r>
            <a:r>
              <a:rPr lang="tr-TR" dirty="0"/>
              <a:t>, </a:t>
            </a:r>
            <a:r>
              <a:rPr lang="tr-TR" dirty="0" err="1"/>
              <a:t>holy</a:t>
            </a:r>
            <a:r>
              <a:rPr lang="tr-TR" dirty="0"/>
              <a:t> Mary</a:t>
            </a:r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5F4204A1-F160-5F1C-8485-5235B62B7A88}"/>
              </a:ext>
            </a:extLst>
          </p:cNvPr>
          <p:cNvSpPr txBox="1">
            <a:spLocks/>
          </p:cNvSpPr>
          <p:nvPr/>
        </p:nvSpPr>
        <p:spPr>
          <a:xfrm>
            <a:off x="6096000" y="0"/>
            <a:ext cx="8155428" cy="144459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dirty="0"/>
              <a:t>SALVATION OF EVERYMAN</a:t>
            </a:r>
          </a:p>
        </p:txBody>
      </p:sp>
    </p:spTree>
    <p:extLst>
      <p:ext uri="{BB962C8B-B14F-4D97-AF65-F5344CB8AC3E}">
        <p14:creationId xmlns:p14="http://schemas.microsoft.com/office/powerpoint/2010/main" val="11279929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054BA98E-AA92-2F83-406B-C6FB8B400955}"/>
              </a:ext>
            </a:extLst>
          </p:cNvPr>
          <p:cNvSpPr txBox="1"/>
          <p:nvPr/>
        </p:nvSpPr>
        <p:spPr>
          <a:xfrm>
            <a:off x="3048423" y="130341"/>
            <a:ext cx="609515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EVERYMAN: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thy</a:t>
            </a:r>
            <a:r>
              <a:rPr lang="tr-TR" dirty="0"/>
              <a:t> </a:t>
            </a:r>
            <a:r>
              <a:rPr lang="tr-TR" dirty="0" err="1"/>
              <a:t>hands</a:t>
            </a:r>
            <a:r>
              <a:rPr lang="tr-TR" dirty="0"/>
              <a:t>, </a:t>
            </a:r>
            <a:r>
              <a:rPr lang="tr-TR" dirty="0" err="1"/>
              <a:t>Lord</a:t>
            </a:r>
            <a:r>
              <a:rPr lang="tr-TR" dirty="0"/>
              <a:t>,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soul</a:t>
            </a:r>
            <a:r>
              <a:rPr lang="tr-TR" dirty="0"/>
              <a:t> I </a:t>
            </a:r>
            <a:r>
              <a:rPr lang="tr-TR" dirty="0" err="1"/>
              <a:t>commend</a:t>
            </a:r>
            <a:r>
              <a:rPr lang="tr-TR" dirty="0"/>
              <a:t>; </a:t>
            </a:r>
          </a:p>
          <a:p>
            <a:r>
              <a:rPr lang="tr-TR" dirty="0" err="1"/>
              <a:t>Receive</a:t>
            </a:r>
            <a:r>
              <a:rPr lang="tr-TR" dirty="0"/>
              <a:t> it, </a:t>
            </a:r>
            <a:r>
              <a:rPr lang="tr-TR" dirty="0" err="1"/>
              <a:t>Lord</a:t>
            </a:r>
            <a:r>
              <a:rPr lang="tr-TR" dirty="0"/>
              <a:t>, </a:t>
            </a:r>
            <a:r>
              <a:rPr lang="tr-TR" dirty="0" err="1"/>
              <a:t>that</a:t>
            </a:r>
            <a:r>
              <a:rPr lang="tr-TR" dirty="0"/>
              <a:t> it be not </a:t>
            </a:r>
            <a:r>
              <a:rPr lang="tr-TR" dirty="0" err="1"/>
              <a:t>lost</a:t>
            </a:r>
            <a:r>
              <a:rPr lang="tr-TR" dirty="0"/>
              <a:t>; </a:t>
            </a:r>
          </a:p>
          <a:p>
            <a:r>
              <a:rPr lang="tr-TR" dirty="0"/>
              <a:t>As </a:t>
            </a:r>
            <a:r>
              <a:rPr lang="tr-TR" dirty="0" err="1"/>
              <a:t>thou</a:t>
            </a:r>
            <a:r>
              <a:rPr lang="tr-TR" dirty="0"/>
              <a:t> me </a:t>
            </a:r>
            <a:r>
              <a:rPr lang="tr-TR" dirty="0" err="1"/>
              <a:t>boughtest</a:t>
            </a:r>
            <a:r>
              <a:rPr lang="tr-TR" dirty="0"/>
              <a:t>, </a:t>
            </a:r>
            <a:r>
              <a:rPr lang="tr-TR" dirty="0" err="1"/>
              <a:t>so</a:t>
            </a:r>
            <a:r>
              <a:rPr lang="tr-TR" dirty="0"/>
              <a:t> me </a:t>
            </a:r>
            <a:r>
              <a:rPr lang="tr-TR" dirty="0" err="1"/>
              <a:t>defend</a:t>
            </a:r>
            <a:r>
              <a:rPr lang="tr-TR" dirty="0"/>
              <a:t>, </a:t>
            </a:r>
          </a:p>
          <a:p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save</a:t>
            </a:r>
            <a:r>
              <a:rPr lang="tr-TR" dirty="0"/>
              <a:t> me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fiend’s</a:t>
            </a:r>
            <a:r>
              <a:rPr lang="tr-TR" dirty="0"/>
              <a:t> </a:t>
            </a:r>
            <a:r>
              <a:rPr lang="tr-TR" dirty="0" err="1"/>
              <a:t>boast</a:t>
            </a:r>
            <a:r>
              <a:rPr lang="tr-TR" dirty="0"/>
              <a:t>,</a:t>
            </a:r>
          </a:p>
          <a:p>
            <a:r>
              <a:rPr lang="tr-TR" dirty="0" err="1"/>
              <a:t>That</a:t>
            </a:r>
            <a:r>
              <a:rPr lang="tr-TR" dirty="0"/>
              <a:t> I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appear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blessed</a:t>
            </a:r>
            <a:r>
              <a:rPr lang="tr-TR" dirty="0"/>
              <a:t> </a:t>
            </a:r>
            <a:r>
              <a:rPr lang="tr-TR" dirty="0" err="1"/>
              <a:t>host</a:t>
            </a:r>
            <a:r>
              <a:rPr lang="tr-TR" dirty="0"/>
              <a:t> </a:t>
            </a:r>
          </a:p>
          <a:p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shall</a:t>
            </a:r>
            <a:r>
              <a:rPr lang="tr-TR" dirty="0"/>
              <a:t> be </a:t>
            </a:r>
            <a:r>
              <a:rPr lang="tr-TR" dirty="0" err="1"/>
              <a:t>saved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day</a:t>
            </a:r>
            <a:r>
              <a:rPr lang="tr-TR" dirty="0"/>
              <a:t> of </a:t>
            </a:r>
            <a:r>
              <a:rPr lang="tr-TR" dirty="0" err="1"/>
              <a:t>doom</a:t>
            </a:r>
            <a:r>
              <a:rPr lang="tr-TR" dirty="0"/>
              <a:t>. </a:t>
            </a:r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manus</a:t>
            </a:r>
            <a:r>
              <a:rPr lang="tr-TR" dirty="0"/>
              <a:t> </a:t>
            </a:r>
            <a:r>
              <a:rPr lang="tr-TR" dirty="0" err="1"/>
              <a:t>tuas</a:t>
            </a:r>
            <a:r>
              <a:rPr lang="tr-TR" dirty="0"/>
              <a:t>- of </a:t>
            </a:r>
            <a:r>
              <a:rPr lang="tr-TR" dirty="0" err="1"/>
              <a:t>might’s</a:t>
            </a:r>
            <a:r>
              <a:rPr lang="tr-TR" dirty="0"/>
              <a:t> </a:t>
            </a:r>
            <a:r>
              <a:rPr lang="tr-TR" dirty="0" err="1"/>
              <a:t>most</a:t>
            </a:r>
            <a:endParaRPr lang="tr-TR" dirty="0"/>
          </a:p>
          <a:p>
            <a:r>
              <a:rPr lang="tr-TR" dirty="0" err="1"/>
              <a:t>For</a:t>
            </a:r>
            <a:r>
              <a:rPr lang="tr-TR" dirty="0"/>
              <a:t> ever- </a:t>
            </a:r>
            <a:r>
              <a:rPr lang="tr-TR" dirty="0" err="1"/>
              <a:t>commendo</a:t>
            </a:r>
            <a:r>
              <a:rPr lang="tr-TR" dirty="0"/>
              <a:t> </a:t>
            </a:r>
            <a:r>
              <a:rPr lang="tr-TR" dirty="0" err="1"/>
              <a:t>spiritum</a:t>
            </a:r>
            <a:r>
              <a:rPr lang="tr-TR" dirty="0"/>
              <a:t> </a:t>
            </a:r>
            <a:r>
              <a:rPr lang="tr-TR" dirty="0" err="1"/>
              <a:t>meum</a:t>
            </a:r>
            <a:r>
              <a:rPr lang="tr-TR" dirty="0"/>
              <a:t>. </a:t>
            </a:r>
          </a:p>
          <a:p>
            <a:r>
              <a:rPr lang="tr-TR" dirty="0"/>
              <a:t>KNOWLEDGE: </a:t>
            </a:r>
            <a:r>
              <a:rPr lang="tr-TR" dirty="0" err="1"/>
              <a:t>Now</a:t>
            </a:r>
            <a:r>
              <a:rPr lang="tr-TR" dirty="0"/>
              <a:t> </a:t>
            </a:r>
            <a:r>
              <a:rPr lang="tr-TR" dirty="0" err="1"/>
              <a:t>hath</a:t>
            </a:r>
            <a:r>
              <a:rPr lang="tr-TR" dirty="0"/>
              <a:t> he </a:t>
            </a:r>
            <a:r>
              <a:rPr lang="tr-TR" dirty="0" err="1"/>
              <a:t>suffered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shall</a:t>
            </a:r>
            <a:r>
              <a:rPr lang="tr-TR" dirty="0"/>
              <a:t> </a:t>
            </a:r>
            <a:r>
              <a:rPr lang="tr-TR" dirty="0" err="1"/>
              <a:t>endure</a:t>
            </a:r>
            <a:r>
              <a:rPr lang="tr-TR" dirty="0"/>
              <a:t>; </a:t>
            </a:r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Good-Deeds</a:t>
            </a:r>
            <a:r>
              <a:rPr lang="tr-TR" dirty="0"/>
              <a:t> </a:t>
            </a:r>
            <a:r>
              <a:rPr lang="tr-TR" dirty="0" err="1"/>
              <a:t>shall</a:t>
            </a:r>
            <a:r>
              <a:rPr lang="tr-TR" dirty="0"/>
              <a:t> </a:t>
            </a:r>
            <a:r>
              <a:rPr lang="tr-TR" dirty="0" err="1"/>
              <a:t>make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sure. </a:t>
            </a:r>
          </a:p>
          <a:p>
            <a:r>
              <a:rPr lang="tr-TR" dirty="0" err="1"/>
              <a:t>Now</a:t>
            </a:r>
            <a:r>
              <a:rPr lang="tr-TR" dirty="0"/>
              <a:t> </a:t>
            </a:r>
            <a:r>
              <a:rPr lang="tr-TR" dirty="0" err="1"/>
              <a:t>hath</a:t>
            </a:r>
            <a:r>
              <a:rPr lang="tr-TR" dirty="0"/>
              <a:t> he </a:t>
            </a:r>
            <a:r>
              <a:rPr lang="tr-TR" dirty="0" err="1"/>
              <a:t>made</a:t>
            </a:r>
            <a:r>
              <a:rPr lang="tr-TR" dirty="0"/>
              <a:t> </a:t>
            </a:r>
            <a:r>
              <a:rPr lang="tr-TR" dirty="0" err="1"/>
              <a:t>ending</a:t>
            </a:r>
            <a:r>
              <a:rPr lang="tr-TR" dirty="0"/>
              <a:t>; </a:t>
            </a:r>
          </a:p>
          <a:p>
            <a:r>
              <a:rPr lang="tr-TR" dirty="0" err="1"/>
              <a:t>Methinketh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I </a:t>
            </a:r>
            <a:r>
              <a:rPr lang="tr-TR" dirty="0" err="1"/>
              <a:t>hear</a:t>
            </a:r>
            <a:r>
              <a:rPr lang="tr-TR" dirty="0"/>
              <a:t> </a:t>
            </a:r>
            <a:r>
              <a:rPr lang="tr-TR" dirty="0" err="1"/>
              <a:t>angels</a:t>
            </a:r>
            <a:r>
              <a:rPr lang="tr-TR" dirty="0"/>
              <a:t> </a:t>
            </a:r>
            <a:r>
              <a:rPr lang="tr-TR" dirty="0" err="1"/>
              <a:t>sing</a:t>
            </a:r>
            <a:r>
              <a:rPr lang="tr-TR" dirty="0"/>
              <a:t> </a:t>
            </a:r>
          </a:p>
          <a:p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make</a:t>
            </a:r>
            <a:r>
              <a:rPr lang="tr-TR" dirty="0"/>
              <a:t> </a:t>
            </a:r>
            <a:r>
              <a:rPr lang="tr-TR" dirty="0" err="1"/>
              <a:t>great</a:t>
            </a:r>
            <a:r>
              <a:rPr lang="tr-TR" dirty="0"/>
              <a:t> </a:t>
            </a:r>
            <a:r>
              <a:rPr lang="tr-TR" dirty="0" err="1"/>
              <a:t>joy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melody</a:t>
            </a:r>
            <a:r>
              <a:rPr lang="tr-TR" dirty="0"/>
              <a:t>, </a:t>
            </a:r>
          </a:p>
          <a:p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Everyman’s</a:t>
            </a:r>
            <a:r>
              <a:rPr lang="tr-TR" dirty="0"/>
              <a:t> </a:t>
            </a:r>
            <a:r>
              <a:rPr lang="tr-TR" dirty="0" err="1"/>
              <a:t>soul</a:t>
            </a:r>
            <a:r>
              <a:rPr lang="tr-TR" dirty="0"/>
              <a:t> </a:t>
            </a:r>
            <a:r>
              <a:rPr lang="tr-TR" dirty="0" err="1"/>
              <a:t>received</a:t>
            </a:r>
            <a:r>
              <a:rPr lang="tr-TR" dirty="0"/>
              <a:t> </a:t>
            </a:r>
            <a:r>
              <a:rPr lang="tr-TR" dirty="0" err="1"/>
              <a:t>shall</a:t>
            </a:r>
            <a:r>
              <a:rPr lang="tr-TR" dirty="0"/>
              <a:t> be. </a:t>
            </a:r>
          </a:p>
          <a:p>
            <a:r>
              <a:rPr lang="tr-TR" dirty="0"/>
              <a:t>ANGEL: </a:t>
            </a:r>
            <a:r>
              <a:rPr lang="tr-TR" dirty="0" err="1"/>
              <a:t>Come</a:t>
            </a:r>
            <a:r>
              <a:rPr lang="tr-TR" dirty="0"/>
              <a:t>, </a:t>
            </a:r>
            <a:r>
              <a:rPr lang="tr-TR" dirty="0" err="1"/>
              <a:t>excellent</a:t>
            </a:r>
            <a:r>
              <a:rPr lang="tr-TR" dirty="0"/>
              <a:t> </a:t>
            </a:r>
            <a:r>
              <a:rPr lang="tr-TR" dirty="0" err="1"/>
              <a:t>elect</a:t>
            </a:r>
            <a:r>
              <a:rPr lang="tr-TR" dirty="0"/>
              <a:t> </a:t>
            </a:r>
            <a:r>
              <a:rPr lang="tr-TR" dirty="0" err="1"/>
              <a:t>spouse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Jesu</a:t>
            </a:r>
            <a:r>
              <a:rPr lang="tr-TR" dirty="0"/>
              <a:t>: </a:t>
            </a:r>
          </a:p>
          <a:p>
            <a:r>
              <a:rPr lang="tr-TR" dirty="0" err="1"/>
              <a:t>Hereabove</a:t>
            </a:r>
            <a:r>
              <a:rPr lang="tr-TR" dirty="0"/>
              <a:t> </a:t>
            </a:r>
            <a:r>
              <a:rPr lang="tr-TR" dirty="0" err="1"/>
              <a:t>thou</a:t>
            </a:r>
            <a:r>
              <a:rPr lang="tr-TR" dirty="0"/>
              <a:t> </a:t>
            </a:r>
            <a:r>
              <a:rPr lang="tr-TR" dirty="0" err="1"/>
              <a:t>shalt</a:t>
            </a:r>
            <a:r>
              <a:rPr lang="tr-TR" dirty="0"/>
              <a:t> </a:t>
            </a:r>
            <a:r>
              <a:rPr lang="tr-TR" dirty="0" err="1"/>
              <a:t>go</a:t>
            </a:r>
            <a:r>
              <a:rPr lang="tr-TR" dirty="0"/>
              <a:t> </a:t>
            </a:r>
          </a:p>
          <a:p>
            <a:r>
              <a:rPr lang="tr-TR" dirty="0" err="1"/>
              <a:t>Because</a:t>
            </a:r>
            <a:r>
              <a:rPr lang="tr-TR" dirty="0"/>
              <a:t> of </a:t>
            </a:r>
            <a:r>
              <a:rPr lang="tr-TR" dirty="0" err="1"/>
              <a:t>thy</a:t>
            </a:r>
            <a:r>
              <a:rPr lang="tr-TR" dirty="0"/>
              <a:t> </a:t>
            </a:r>
            <a:r>
              <a:rPr lang="tr-TR" dirty="0" err="1"/>
              <a:t>singular</a:t>
            </a:r>
            <a:r>
              <a:rPr lang="tr-TR" dirty="0"/>
              <a:t> </a:t>
            </a:r>
            <a:r>
              <a:rPr lang="tr-TR" dirty="0" err="1"/>
              <a:t>virtue</a:t>
            </a:r>
            <a:r>
              <a:rPr lang="tr-TR" dirty="0"/>
              <a:t>: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2519883-4FC3-6AD0-D148-01DAA05368D1}"/>
              </a:ext>
            </a:extLst>
          </p:cNvPr>
          <p:cNvSpPr txBox="1"/>
          <p:nvPr/>
        </p:nvSpPr>
        <p:spPr>
          <a:xfrm>
            <a:off x="3048423" y="5098831"/>
            <a:ext cx="609515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Now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soul</a:t>
            </a:r>
            <a:r>
              <a:rPr lang="tr-TR" dirty="0"/>
              <a:t> is </a:t>
            </a:r>
            <a:r>
              <a:rPr lang="tr-TR" dirty="0" err="1"/>
              <a:t>taken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body </a:t>
            </a:r>
            <a:r>
              <a:rPr lang="tr-TR" dirty="0" err="1"/>
              <a:t>fro</a:t>
            </a:r>
            <a:r>
              <a:rPr lang="tr-TR" dirty="0"/>
              <a:t>; </a:t>
            </a:r>
          </a:p>
          <a:p>
            <a:r>
              <a:rPr lang="tr-TR" dirty="0" err="1"/>
              <a:t>Thy</a:t>
            </a:r>
            <a:r>
              <a:rPr lang="tr-TR" dirty="0"/>
              <a:t> </a:t>
            </a:r>
            <a:r>
              <a:rPr lang="tr-TR" dirty="0" err="1"/>
              <a:t>reckoning</a:t>
            </a:r>
            <a:r>
              <a:rPr lang="tr-TR" dirty="0"/>
              <a:t> is </a:t>
            </a:r>
            <a:r>
              <a:rPr lang="tr-TR" dirty="0" err="1"/>
              <a:t>crystal-clear</a:t>
            </a:r>
            <a:r>
              <a:rPr lang="tr-TR" dirty="0"/>
              <a:t>. </a:t>
            </a:r>
          </a:p>
          <a:p>
            <a:r>
              <a:rPr lang="tr-TR" dirty="0" err="1"/>
              <a:t>Now</a:t>
            </a:r>
            <a:r>
              <a:rPr lang="tr-TR" dirty="0"/>
              <a:t> </a:t>
            </a:r>
            <a:r>
              <a:rPr lang="tr-TR" dirty="0" err="1"/>
              <a:t>shalt</a:t>
            </a:r>
            <a:r>
              <a:rPr lang="tr-TR" dirty="0"/>
              <a:t> </a:t>
            </a:r>
            <a:r>
              <a:rPr lang="tr-TR" dirty="0" err="1"/>
              <a:t>thou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heavenly</a:t>
            </a:r>
            <a:r>
              <a:rPr lang="tr-TR" dirty="0"/>
              <a:t> </a:t>
            </a:r>
            <a:r>
              <a:rPr lang="tr-TR" dirty="0" err="1"/>
              <a:t>sphere</a:t>
            </a:r>
            <a:r>
              <a:rPr lang="tr-TR" dirty="0"/>
              <a:t>, </a:t>
            </a:r>
          </a:p>
          <a:p>
            <a:r>
              <a:rPr lang="tr-TR" dirty="0" err="1"/>
              <a:t>Unto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ye </a:t>
            </a:r>
            <a:r>
              <a:rPr lang="tr-TR" dirty="0" err="1"/>
              <a:t>shall</a:t>
            </a:r>
            <a:r>
              <a:rPr lang="tr-TR" dirty="0"/>
              <a:t> </a:t>
            </a:r>
            <a:r>
              <a:rPr lang="tr-TR" dirty="0" err="1"/>
              <a:t>come</a:t>
            </a:r>
            <a:r>
              <a:rPr lang="tr-TR" dirty="0"/>
              <a:t> </a:t>
            </a:r>
          </a:p>
          <a:p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liveth</a:t>
            </a:r>
            <a:r>
              <a:rPr lang="tr-TR" dirty="0"/>
              <a:t> </a:t>
            </a:r>
            <a:r>
              <a:rPr lang="tr-TR" dirty="0" err="1"/>
              <a:t>well</a:t>
            </a:r>
            <a:r>
              <a:rPr lang="tr-TR" dirty="0"/>
              <a:t> </a:t>
            </a:r>
            <a:r>
              <a:rPr lang="tr-TR" dirty="0" err="1"/>
              <a:t>before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day</a:t>
            </a:r>
            <a:r>
              <a:rPr lang="tr-TR" dirty="0"/>
              <a:t> of </a:t>
            </a:r>
            <a:r>
              <a:rPr lang="tr-TR" dirty="0" err="1"/>
              <a:t>doom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92795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D79FC50E-3ECE-DB10-D199-ABA7C28CE131}"/>
              </a:ext>
            </a:extLst>
          </p:cNvPr>
          <p:cNvSpPr txBox="1"/>
          <p:nvPr/>
        </p:nvSpPr>
        <p:spPr>
          <a:xfrm>
            <a:off x="209085" y="214397"/>
            <a:ext cx="609515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Ultimately</a:t>
            </a:r>
            <a:r>
              <a:rPr lang="tr-TR" dirty="0"/>
              <a:t>, </a:t>
            </a:r>
            <a:r>
              <a:rPr lang="tr-TR" dirty="0" err="1"/>
              <a:t>Good-Deeds</a:t>
            </a:r>
            <a:r>
              <a:rPr lang="tr-TR" dirty="0"/>
              <a:t> </a:t>
            </a:r>
            <a:r>
              <a:rPr lang="tr-TR" dirty="0" err="1"/>
              <a:t>becomes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sole </a:t>
            </a:r>
            <a:r>
              <a:rPr lang="tr-TR" dirty="0" err="1"/>
              <a:t>companion</a:t>
            </a:r>
            <a:r>
              <a:rPr lang="tr-TR" dirty="0"/>
              <a:t> of </a:t>
            </a:r>
            <a:r>
              <a:rPr lang="tr-TR" dirty="0" err="1"/>
              <a:t>Everyman</a:t>
            </a:r>
            <a:r>
              <a:rPr lang="tr-TR" dirty="0"/>
              <a:t>. </a:t>
            </a:r>
            <a:r>
              <a:rPr lang="tr-TR" dirty="0" err="1"/>
              <a:t>Good-Deeds</a:t>
            </a:r>
            <a:r>
              <a:rPr lang="tr-TR" dirty="0"/>
              <a:t> </a:t>
            </a:r>
          </a:p>
          <a:p>
            <a:r>
              <a:rPr lang="tr-TR" dirty="0" err="1"/>
              <a:t>inspires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, </a:t>
            </a:r>
            <a:r>
              <a:rPr lang="tr-TR" dirty="0" err="1"/>
              <a:t>assuring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of her </a:t>
            </a:r>
            <a:r>
              <a:rPr lang="tr-TR" dirty="0" err="1"/>
              <a:t>support</a:t>
            </a:r>
            <a:r>
              <a:rPr lang="tr-TR" dirty="0"/>
              <a:t>, “</a:t>
            </a:r>
            <a:r>
              <a:rPr lang="tr-TR" dirty="0" err="1"/>
              <a:t>Thou</a:t>
            </a:r>
            <a:r>
              <a:rPr lang="tr-TR" dirty="0"/>
              <a:t> </a:t>
            </a:r>
            <a:r>
              <a:rPr lang="tr-TR" dirty="0" err="1"/>
              <a:t>shalt</a:t>
            </a:r>
            <a:r>
              <a:rPr lang="tr-TR" dirty="0"/>
              <a:t> </a:t>
            </a:r>
            <a:r>
              <a:rPr lang="tr-TR" dirty="0" err="1"/>
              <a:t>find</a:t>
            </a:r>
            <a:r>
              <a:rPr lang="tr-TR" dirty="0"/>
              <a:t> me a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friend</a:t>
            </a:r>
            <a:r>
              <a:rPr lang="tr-TR" dirty="0"/>
              <a:t> </a:t>
            </a:r>
          </a:p>
          <a:p>
            <a:r>
              <a:rPr lang="tr-TR" dirty="0"/>
              <a:t>at </a:t>
            </a:r>
            <a:r>
              <a:rPr lang="tr-TR" dirty="0" err="1"/>
              <a:t>need</a:t>
            </a:r>
            <a:r>
              <a:rPr lang="tr-TR" dirty="0"/>
              <a:t>.”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admits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he </a:t>
            </a:r>
            <a:r>
              <a:rPr lang="tr-TR" dirty="0" err="1"/>
              <a:t>loved</a:t>
            </a:r>
            <a:r>
              <a:rPr lang="tr-TR" dirty="0"/>
              <a:t> </a:t>
            </a:r>
            <a:r>
              <a:rPr lang="tr-TR" dirty="0" err="1"/>
              <a:t>Beauty</a:t>
            </a:r>
            <a:r>
              <a:rPr lang="tr-TR" dirty="0"/>
              <a:t>, </a:t>
            </a:r>
            <a:r>
              <a:rPr lang="tr-TR" dirty="0" err="1"/>
              <a:t>Strength</a:t>
            </a:r>
            <a:r>
              <a:rPr lang="tr-TR" dirty="0"/>
              <a:t>, </a:t>
            </a:r>
            <a:r>
              <a:rPr lang="tr-TR" dirty="0" err="1"/>
              <a:t>Discretion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Five-Wits</a:t>
            </a:r>
            <a:r>
              <a:rPr lang="tr-TR" dirty="0"/>
              <a:t> </a:t>
            </a:r>
          </a:p>
          <a:p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Good-Deeds</a:t>
            </a:r>
            <a:r>
              <a:rPr lang="tr-TR" dirty="0"/>
              <a:t> but </a:t>
            </a:r>
            <a:r>
              <a:rPr lang="tr-TR" dirty="0" err="1"/>
              <a:t>now</a:t>
            </a:r>
            <a:r>
              <a:rPr lang="tr-TR" dirty="0"/>
              <a:t> he has </a:t>
            </a:r>
            <a:r>
              <a:rPr lang="tr-TR" dirty="0" err="1"/>
              <a:t>only</a:t>
            </a:r>
            <a:r>
              <a:rPr lang="tr-TR" dirty="0"/>
              <a:t> her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depend</a:t>
            </a:r>
            <a:r>
              <a:rPr lang="tr-TR" dirty="0"/>
              <a:t> on.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FDB68C64-9E26-B433-E17B-A45F52D3D98F}"/>
              </a:ext>
            </a:extLst>
          </p:cNvPr>
          <p:cNvSpPr txBox="1"/>
          <p:nvPr/>
        </p:nvSpPr>
        <p:spPr>
          <a:xfrm>
            <a:off x="133055" y="2853473"/>
            <a:ext cx="609515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Good-Deeds</a:t>
            </a:r>
            <a:r>
              <a:rPr lang="tr-TR" dirty="0"/>
              <a:t> </a:t>
            </a:r>
            <a:r>
              <a:rPr lang="tr-TR" dirty="0" err="1"/>
              <a:t>illustrates</a:t>
            </a:r>
            <a:r>
              <a:rPr lang="tr-TR" dirty="0"/>
              <a:t> in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statement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vanity</a:t>
            </a:r>
            <a:r>
              <a:rPr lang="tr-TR" dirty="0"/>
              <a:t> of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earthly</a:t>
            </a:r>
            <a:r>
              <a:rPr lang="tr-TR" dirty="0"/>
              <a:t> </a:t>
            </a:r>
            <a:r>
              <a:rPr lang="tr-TR" dirty="0" err="1"/>
              <a:t>things</a:t>
            </a:r>
            <a:r>
              <a:rPr lang="tr-TR" dirty="0"/>
              <a:t>;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fickleness</a:t>
            </a:r>
            <a:r>
              <a:rPr lang="tr-TR" dirty="0"/>
              <a:t> </a:t>
            </a:r>
          </a:p>
          <a:p>
            <a:r>
              <a:rPr lang="tr-TR" dirty="0"/>
              <a:t>of </a:t>
            </a:r>
            <a:r>
              <a:rPr lang="tr-TR" dirty="0" err="1"/>
              <a:t>qualities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Beauty</a:t>
            </a:r>
            <a:r>
              <a:rPr lang="tr-TR" dirty="0"/>
              <a:t>, </a:t>
            </a:r>
            <a:r>
              <a:rPr lang="tr-TR" dirty="0" err="1"/>
              <a:t>Strength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Discretion</a:t>
            </a:r>
            <a:r>
              <a:rPr lang="tr-TR" dirty="0"/>
              <a:t>;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foolishness</a:t>
            </a:r>
            <a:r>
              <a:rPr lang="tr-TR" dirty="0"/>
              <a:t> of </a:t>
            </a:r>
            <a:r>
              <a:rPr lang="tr-TR" dirty="0" err="1"/>
              <a:t>Fellowship</a:t>
            </a:r>
            <a:r>
              <a:rPr lang="tr-TR" dirty="0"/>
              <a:t> </a:t>
            </a:r>
          </a:p>
          <a:p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Kindred</a:t>
            </a:r>
            <a:r>
              <a:rPr lang="tr-TR" dirty="0"/>
              <a:t> </a:t>
            </a:r>
            <a:r>
              <a:rPr lang="tr-TR" dirty="0" err="1"/>
              <a:t>whose</a:t>
            </a:r>
            <a:r>
              <a:rPr lang="tr-TR" dirty="0"/>
              <a:t> </a:t>
            </a:r>
            <a:r>
              <a:rPr lang="tr-TR" dirty="0" err="1"/>
              <a:t>cajoling</a:t>
            </a:r>
            <a:r>
              <a:rPr lang="tr-TR" dirty="0"/>
              <a:t> is </a:t>
            </a:r>
            <a:r>
              <a:rPr lang="tr-TR" dirty="0" err="1"/>
              <a:t>meaningless</a:t>
            </a:r>
            <a:r>
              <a:rPr lang="tr-TR" dirty="0"/>
              <a:t>;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dependable</a:t>
            </a:r>
            <a:r>
              <a:rPr lang="tr-TR" dirty="0"/>
              <a:t> </a:t>
            </a:r>
            <a:r>
              <a:rPr lang="tr-TR" dirty="0" err="1"/>
              <a:t>nature</a:t>
            </a:r>
            <a:r>
              <a:rPr lang="tr-TR" dirty="0"/>
              <a:t> of </a:t>
            </a:r>
            <a:r>
              <a:rPr lang="tr-TR" dirty="0" err="1"/>
              <a:t>Good</a:t>
            </a:r>
            <a:r>
              <a:rPr lang="tr-TR" dirty="0"/>
              <a:t>-</a:t>
            </a:r>
          </a:p>
          <a:p>
            <a:r>
              <a:rPr lang="tr-TR" dirty="0" err="1"/>
              <a:t>Deeds</a:t>
            </a:r>
            <a:r>
              <a:rPr lang="tr-TR" dirty="0"/>
              <a:t>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9147926F-C996-8366-5F33-42C29C4F7862}"/>
              </a:ext>
            </a:extLst>
          </p:cNvPr>
          <p:cNvSpPr txBox="1"/>
          <p:nvPr/>
        </p:nvSpPr>
        <p:spPr>
          <a:xfrm>
            <a:off x="5974350" y="3227283"/>
            <a:ext cx="609515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Fortified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b="1" dirty="0" err="1"/>
              <a:t>Good-Deeds</a:t>
            </a:r>
            <a:r>
              <a:rPr lang="tr-TR" dirty="0"/>
              <a:t>,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entrusts</a:t>
            </a:r>
            <a:r>
              <a:rPr lang="tr-TR" dirty="0"/>
              <a:t> </a:t>
            </a:r>
            <a:r>
              <a:rPr lang="tr-TR" dirty="0" err="1"/>
              <a:t>himself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, </a:t>
            </a:r>
            <a:r>
              <a:rPr lang="tr-TR" dirty="0" err="1"/>
              <a:t>appealing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Holy</a:t>
            </a:r>
            <a:r>
              <a:rPr lang="tr-TR" dirty="0"/>
              <a:t> </a:t>
            </a:r>
            <a:r>
              <a:rPr lang="tr-TR" dirty="0" err="1"/>
              <a:t>Spirit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protection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Devil</a:t>
            </a:r>
            <a:r>
              <a:rPr lang="tr-TR" dirty="0"/>
              <a:t> </a:t>
            </a:r>
            <a:r>
              <a:rPr lang="tr-TR" dirty="0" err="1"/>
              <a:t>until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final </a:t>
            </a:r>
            <a:r>
              <a:rPr lang="tr-TR" dirty="0" err="1"/>
              <a:t>judgment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his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deeds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defend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. </a:t>
            </a:r>
            <a:r>
              <a:rPr lang="tr-TR" b="1" dirty="0"/>
              <a:t>Knowledge</a:t>
            </a:r>
            <a:r>
              <a:rPr lang="tr-TR" dirty="0"/>
              <a:t>, </a:t>
            </a:r>
            <a:r>
              <a:rPr lang="tr-TR" dirty="0" err="1"/>
              <a:t>though</a:t>
            </a:r>
            <a:r>
              <a:rPr lang="tr-TR" dirty="0"/>
              <a:t> </a:t>
            </a:r>
            <a:r>
              <a:rPr lang="tr-TR" dirty="0" err="1"/>
              <a:t>remaining</a:t>
            </a:r>
            <a:r>
              <a:rPr lang="tr-TR" dirty="0"/>
              <a:t> </a:t>
            </a:r>
            <a:r>
              <a:rPr lang="tr-TR" dirty="0" err="1"/>
              <a:t>loyal</a:t>
            </a:r>
            <a:r>
              <a:rPr lang="tr-TR" dirty="0"/>
              <a:t>, </a:t>
            </a:r>
            <a:r>
              <a:rPr lang="tr-TR" dirty="0" err="1"/>
              <a:t>acknowledges</a:t>
            </a:r>
            <a:r>
              <a:rPr lang="tr-TR" dirty="0"/>
              <a:t> her </a:t>
            </a:r>
            <a:r>
              <a:rPr lang="tr-TR" dirty="0" err="1"/>
              <a:t>inability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 </a:t>
            </a:r>
            <a:r>
              <a:rPr lang="tr-TR" dirty="0" err="1"/>
              <a:t>further</a:t>
            </a:r>
            <a:r>
              <a:rPr lang="tr-TR" dirty="0"/>
              <a:t> as </a:t>
            </a:r>
            <a:r>
              <a:rPr lang="tr-TR" dirty="0" err="1"/>
              <a:t>death</a:t>
            </a:r>
            <a:r>
              <a:rPr lang="tr-TR" dirty="0"/>
              <a:t> </a:t>
            </a:r>
            <a:r>
              <a:rPr lang="tr-TR" dirty="0" err="1"/>
              <a:t>nears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leaves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care</a:t>
            </a:r>
            <a:r>
              <a:rPr lang="tr-TR" dirty="0"/>
              <a:t> of </a:t>
            </a:r>
            <a:r>
              <a:rPr lang="tr-TR" b="1" dirty="0" err="1"/>
              <a:t>Good-Deeds</a:t>
            </a:r>
            <a:r>
              <a:rPr lang="tr-TR" dirty="0"/>
              <a:t>.</a:t>
            </a:r>
          </a:p>
          <a:p>
            <a:r>
              <a:rPr lang="tr-TR" dirty="0"/>
              <a:t>Knowledge </a:t>
            </a:r>
            <a:r>
              <a:rPr lang="tr-TR" dirty="0" err="1"/>
              <a:t>encourages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audience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imagine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joyful</a:t>
            </a:r>
            <a:r>
              <a:rPr lang="tr-TR" dirty="0"/>
              <a:t> </a:t>
            </a:r>
            <a:r>
              <a:rPr lang="tr-TR" dirty="0" err="1"/>
              <a:t>reception</a:t>
            </a:r>
            <a:r>
              <a:rPr lang="tr-TR" dirty="0"/>
              <a:t> </a:t>
            </a:r>
            <a:r>
              <a:rPr lang="tr-TR" dirty="0" err="1"/>
              <a:t>awaiting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in </a:t>
            </a:r>
            <a:r>
              <a:rPr lang="tr-TR" dirty="0" err="1"/>
              <a:t>Heaven</a:t>
            </a:r>
            <a:r>
              <a:rPr lang="tr-TR" dirty="0"/>
              <a:t>, </a:t>
            </a:r>
            <a:r>
              <a:rPr lang="tr-TR" dirty="0" err="1"/>
              <a:t>marked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angelic</a:t>
            </a:r>
            <a:r>
              <a:rPr lang="tr-TR" dirty="0"/>
              <a:t> </a:t>
            </a:r>
            <a:r>
              <a:rPr lang="tr-TR" dirty="0" err="1"/>
              <a:t>songs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celebration</a:t>
            </a:r>
            <a:r>
              <a:rPr lang="tr-TR" dirty="0"/>
              <a:t>. An </a:t>
            </a:r>
            <a:r>
              <a:rPr lang="tr-TR" b="1" dirty="0" err="1"/>
              <a:t>Angel</a:t>
            </a:r>
            <a:r>
              <a:rPr lang="tr-TR" dirty="0"/>
              <a:t> </a:t>
            </a:r>
            <a:r>
              <a:rPr lang="tr-TR" dirty="0" err="1"/>
              <a:t>escorts</a:t>
            </a:r>
            <a:r>
              <a:rPr lang="tr-TR" dirty="0"/>
              <a:t> </a:t>
            </a:r>
            <a:r>
              <a:rPr lang="tr-TR" dirty="0" err="1"/>
              <a:t>Everyman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Heaven</a:t>
            </a:r>
            <a:r>
              <a:rPr lang="tr-TR" dirty="0"/>
              <a:t>, </a:t>
            </a:r>
            <a:r>
              <a:rPr lang="tr-TR" dirty="0" err="1"/>
              <a:t>praising</a:t>
            </a:r>
            <a:r>
              <a:rPr lang="tr-TR" dirty="0"/>
              <a:t> his </a:t>
            </a:r>
            <a:r>
              <a:rPr lang="tr-TR" dirty="0" err="1"/>
              <a:t>virtues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affirming</a:t>
            </a:r>
            <a:r>
              <a:rPr lang="tr-TR" dirty="0"/>
              <a:t> his </a:t>
            </a:r>
            <a:r>
              <a:rPr lang="tr-TR" dirty="0" err="1"/>
              <a:t>positive</a:t>
            </a:r>
            <a:r>
              <a:rPr lang="tr-TR" dirty="0"/>
              <a:t> </a:t>
            </a:r>
            <a:r>
              <a:rPr lang="tr-TR" dirty="0" err="1"/>
              <a:t>judgment</a:t>
            </a:r>
            <a:r>
              <a:rPr lang="tr-TR" dirty="0"/>
              <a:t>.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Angel</a:t>
            </a:r>
            <a:r>
              <a:rPr lang="tr-TR" dirty="0"/>
              <a:t> </a:t>
            </a:r>
            <a:r>
              <a:rPr lang="tr-TR" dirty="0" err="1"/>
              <a:t>urges</a:t>
            </a:r>
            <a:r>
              <a:rPr lang="tr-TR" dirty="0"/>
              <a:t> </a:t>
            </a:r>
            <a:r>
              <a:rPr lang="tr-TR" dirty="0" err="1"/>
              <a:t>everyone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follow</a:t>
            </a:r>
            <a:r>
              <a:rPr lang="tr-TR" dirty="0"/>
              <a:t> </a:t>
            </a:r>
            <a:r>
              <a:rPr lang="tr-TR" dirty="0" err="1"/>
              <a:t>Everyman’s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own</a:t>
            </a:r>
            <a:r>
              <a:rPr lang="tr-TR" dirty="0"/>
              <a:t> </a:t>
            </a:r>
            <a:r>
              <a:rPr lang="tr-TR" dirty="0" err="1"/>
              <a:t>salvation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1834039"/>
      </p:ext>
    </p:extLst>
  </p:cSld>
  <p:clrMapOvr>
    <a:masterClrMapping/>
  </p:clrMapOvr>
</p:sld>
</file>

<file path=ppt/theme/theme1.xml><?xml version="1.0" encoding="utf-8"?>
<a:theme xmlns:a="http://schemas.openxmlformats.org/drawingml/2006/main" name="AlignmentVTI">
  <a:themeElements>
    <a:clrScheme name="Alignment">
      <a:dk1>
        <a:sysClr val="windowText" lastClr="000000"/>
      </a:dk1>
      <a:lt1>
        <a:sysClr val="window" lastClr="FFFFFF"/>
      </a:lt1>
      <a:dk2>
        <a:srgbClr val="3B3D38"/>
      </a:dk2>
      <a:lt2>
        <a:srgbClr val="F7F2EE"/>
      </a:lt2>
      <a:accent1>
        <a:srgbClr val="928A63"/>
      </a:accent1>
      <a:accent2>
        <a:srgbClr val="B57B6B"/>
      </a:accent2>
      <a:accent3>
        <a:srgbClr val="9E8484"/>
      </a:accent3>
      <a:accent4>
        <a:srgbClr val="7C8A75"/>
      </a:accent4>
      <a:accent5>
        <a:srgbClr val="8C8578"/>
      </a:accent5>
      <a:accent6>
        <a:srgbClr val="A18563"/>
      </a:accent6>
      <a:hlink>
        <a:srgbClr val="B57B6B"/>
      </a:hlink>
      <a:folHlink>
        <a:srgbClr val="7C8A75"/>
      </a:folHlink>
    </a:clrScheme>
    <a:fontScheme name="Custom 1">
      <a:majorFont>
        <a:latin typeface="Batang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ignmentVTI" id="{606D7720-FAA0-4ADC-B967-3239DA8ECA1A}" vid="{10074623-6FCC-4A3C-AAA5-58644BD8FF1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2234</TotalTime>
  <Words>5391</Words>
  <Application>Microsoft Macintosh PowerPoint</Application>
  <PresentationFormat>Geniş ekran</PresentationFormat>
  <Paragraphs>381</Paragraphs>
  <Slides>34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39" baseType="lpstr">
      <vt:lpstr>Batang</vt:lpstr>
      <vt:lpstr>Arial</vt:lpstr>
      <vt:lpstr>Avenir Next LT Pro Light</vt:lpstr>
      <vt:lpstr>Times New Roman</vt:lpstr>
      <vt:lpstr>AlignmentVTI</vt:lpstr>
      <vt:lpstr>Morality Plays and Everyman </vt:lpstr>
      <vt:lpstr>MIRACLE PLAYS</vt:lpstr>
      <vt:lpstr>HISTORICAL CONTEXT OF LITURGICAL DRAMA  </vt:lpstr>
      <vt:lpstr>PowerPoint Sunusu</vt:lpstr>
      <vt:lpstr>PowerPoint Sunusu</vt:lpstr>
      <vt:lpstr>Morality Plays</vt:lpstr>
      <vt:lpstr>EVERYMAN</vt:lpstr>
      <vt:lpstr>PowerPoint Sunusu</vt:lpstr>
      <vt:lpstr>God summons to Everyman</vt:lpstr>
      <vt:lpstr>              SEVEN DEADLY SINS</vt:lpstr>
      <vt:lpstr>Death delivers the message to the Everyman</vt:lpstr>
      <vt:lpstr>CONT’D</vt:lpstr>
      <vt:lpstr>PowerPoint Sunusu</vt:lpstr>
      <vt:lpstr>EVERYMAN MEETS FELLOWSHIP</vt:lpstr>
      <vt:lpstr>CONT’D...</vt:lpstr>
      <vt:lpstr>EVERYMAN MEETS COUSIN AND KINDRED</vt:lpstr>
      <vt:lpstr>CONT’D...</vt:lpstr>
      <vt:lpstr>EVERYMAN MEETS GOODS</vt:lpstr>
      <vt:lpstr>CONT’D... </vt:lpstr>
      <vt:lpstr>EVERYMAN MEETS GOOD-DEEDS</vt:lpstr>
      <vt:lpstr>CONT’D...</vt:lpstr>
      <vt:lpstr>EVERYMAN SUPPORTED BY KNOWLEDGE</vt:lpstr>
      <vt:lpstr>CONT’D...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Morality Plays and Everyman </dc:title>
  <dc:creator>Pelin Gölcük Mirza</dc:creator>
  <cp:lastModifiedBy>Pelin Gölcük Mirza</cp:lastModifiedBy>
  <cp:revision>39</cp:revision>
  <dcterms:created xsi:type="dcterms:W3CDTF">2024-12-04T06:49:23Z</dcterms:created>
  <dcterms:modified xsi:type="dcterms:W3CDTF">2024-12-18T11:37:16Z</dcterms:modified>
</cp:coreProperties>
</file>